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Tahoma"/>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Tahoma-bold.fntdata"/><Relationship Id="rId21" Type="http://schemas.openxmlformats.org/officeDocument/2006/relationships/font" Target="fonts/Tahom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Slab-regular.fntdata"/><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830b90b3c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830b90b3c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000">
                <a:solidFill>
                  <a:srgbClr val="222222"/>
                </a:solidFill>
              </a:rPr>
              <a:t>¡Hola familias de DPS!</a:t>
            </a:r>
            <a:endParaRPr sz="1000">
              <a:solidFill>
                <a:srgbClr val="222222"/>
              </a:solidFill>
            </a:endParaRPr>
          </a:p>
          <a:p>
            <a:pPr indent="0" lvl="0" marL="0" rtl="0" algn="l">
              <a:lnSpc>
                <a:spcPct val="115000"/>
              </a:lnSpc>
              <a:spcBef>
                <a:spcPts val="1200"/>
              </a:spcBef>
              <a:spcAft>
                <a:spcPts val="0"/>
              </a:spcAft>
              <a:buNone/>
            </a:pPr>
            <a:r>
              <a:rPr lang="en-US" sz="1000">
                <a:solidFill>
                  <a:srgbClr val="222222"/>
                </a:solidFill>
              </a:rPr>
              <a:t>Le pedimos que vea este breve video porque nuestra escuela es una escuela de Título I</a:t>
            </a:r>
            <a:endParaRPr sz="1000">
              <a:solidFill>
                <a:srgbClr val="222222"/>
              </a:solidFill>
            </a:endParaRPr>
          </a:p>
          <a:p>
            <a:pPr indent="0" lvl="0" marL="0" rtl="0" algn="l">
              <a:lnSpc>
                <a:spcPct val="115000"/>
              </a:lnSpc>
              <a:spcBef>
                <a:spcPts val="1200"/>
              </a:spcBef>
              <a:spcAft>
                <a:spcPts val="0"/>
              </a:spcAft>
              <a:buNone/>
            </a:pPr>
            <a:r>
              <a:rPr lang="en-US" sz="1000">
                <a:solidFill>
                  <a:srgbClr val="222222"/>
                </a:solidFill>
              </a:rPr>
              <a:t>Usted puede hacer pausa y resumir en cualquier momento para tomar notas, escribir preguntas o sugerencias para consultar con alguien de la escuela en otro momento.</a:t>
            </a:r>
            <a:endParaRPr sz="1000">
              <a:solidFill>
                <a:srgbClr val="222222"/>
              </a:solidFill>
            </a:endParaRPr>
          </a:p>
          <a:p>
            <a:pPr indent="0" lvl="0" marL="0" rtl="0" algn="l">
              <a:spcBef>
                <a:spcPts val="1200"/>
              </a:spcBef>
              <a:spcAft>
                <a:spcPts val="0"/>
              </a:spcAft>
              <a:buNone/>
            </a:pPr>
            <a:r>
              <a:t/>
            </a:r>
            <a:endParaRPr/>
          </a:p>
        </p:txBody>
      </p:sp>
      <p:sp>
        <p:nvSpPr>
          <p:cNvPr id="389" name="Google Shape;389;g830b90b3c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85220556f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85220556f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222222"/>
                </a:solidFill>
              </a:rPr>
              <a:t>¡Gracias por su tiempo y su atención!</a:t>
            </a:r>
            <a:endParaRPr sz="1100">
              <a:solidFill>
                <a:srgbClr val="222222"/>
              </a:solidFill>
            </a:endParaRPr>
          </a:p>
          <a:p>
            <a:pPr indent="0" lvl="0" marL="0" rtl="0" algn="l">
              <a:spcBef>
                <a:spcPts val="0"/>
              </a:spcBef>
              <a:spcAft>
                <a:spcPts val="0"/>
              </a:spcAft>
              <a:buNone/>
            </a:pPr>
            <a:r>
              <a:t/>
            </a:r>
            <a:endParaRPr/>
          </a:p>
        </p:txBody>
      </p:sp>
      <p:sp>
        <p:nvSpPr>
          <p:cNvPr id="460" name="Google Shape;460;g85220556f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830b90b425_0_10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830b90b425_0_10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000">
                <a:solidFill>
                  <a:srgbClr val="222222"/>
                </a:solidFill>
              </a:rPr>
              <a:t>●   El Título I es el programa educativo más grande financiado por el gobierno federal. Fue escrito en ley en 1965 para apoyar a nuestras poblaciones estudiantiles con altas necesidades.</a:t>
            </a:r>
            <a:endParaRPr sz="1000">
              <a:solidFill>
                <a:srgbClr val="222222"/>
              </a:solidFill>
            </a:endParaRPr>
          </a:p>
          <a:p>
            <a:pPr indent="0" lvl="0" marL="0" rtl="0" algn="l">
              <a:lnSpc>
                <a:spcPct val="115000"/>
              </a:lnSpc>
              <a:spcBef>
                <a:spcPts val="1200"/>
              </a:spcBef>
              <a:spcAft>
                <a:spcPts val="0"/>
              </a:spcAft>
              <a:buNone/>
            </a:pPr>
            <a:r>
              <a:rPr lang="en-US" sz="1000">
                <a:solidFill>
                  <a:srgbClr val="222222"/>
                </a:solidFill>
              </a:rPr>
              <a:t>●   El programa proporciona fondos suplementarios a los distritos escolares para garantizar que TODOS los estudiantes reciban una educación completa y de alta calidad para cumplir con los estándares y objetivos académicos.</a:t>
            </a:r>
            <a:endParaRPr sz="1000">
              <a:solidFill>
                <a:srgbClr val="222222"/>
              </a:solidFill>
            </a:endParaRPr>
          </a:p>
          <a:p>
            <a:pPr indent="0" lvl="0" marL="0" rtl="0" algn="l">
              <a:lnSpc>
                <a:spcPct val="115000"/>
              </a:lnSpc>
              <a:spcBef>
                <a:spcPts val="1200"/>
              </a:spcBef>
              <a:spcAft>
                <a:spcPts val="0"/>
              </a:spcAft>
              <a:buNone/>
            </a:pPr>
            <a:r>
              <a:rPr lang="en-US" sz="1000">
                <a:solidFill>
                  <a:srgbClr val="222222"/>
                </a:solidFill>
              </a:rPr>
              <a:t>●   Los fondos se asignan a las escuelas de acuerdo con las poblaciones de almuerzo gratis y reducido.</a:t>
            </a:r>
            <a:endParaRPr sz="1000">
              <a:solidFill>
                <a:srgbClr val="222222"/>
              </a:solidFill>
            </a:endParaRPr>
          </a:p>
          <a:p>
            <a:pPr indent="0" lvl="0" marL="0" rtl="0" algn="l">
              <a:lnSpc>
                <a:spcPct val="115000"/>
              </a:lnSpc>
              <a:spcBef>
                <a:spcPts val="1200"/>
              </a:spcBef>
              <a:spcAft>
                <a:spcPts val="0"/>
              </a:spcAft>
              <a:buNone/>
            </a:pPr>
            <a:r>
              <a:rPr lang="en-US" sz="1000">
                <a:solidFill>
                  <a:srgbClr val="222222"/>
                </a:solidFill>
              </a:rPr>
              <a:t>En DPS, fondos del Título I se asignan a escuelas con poblaciones de 60% del almuerzo gratis o a precio reducido</a:t>
            </a:r>
            <a:endParaRPr sz="1000">
              <a:solidFill>
                <a:srgbClr val="222222"/>
              </a:solidFill>
            </a:endParaRPr>
          </a:p>
          <a:p>
            <a:pPr indent="0" lvl="0" marL="0" rtl="0" algn="l">
              <a:spcBef>
                <a:spcPts val="1200"/>
              </a:spcBef>
              <a:spcAft>
                <a:spcPts val="0"/>
              </a:spcAft>
              <a:buNone/>
            </a:pPr>
            <a:r>
              <a:t/>
            </a:r>
            <a:endParaRPr/>
          </a:p>
        </p:txBody>
      </p:sp>
      <p:sp>
        <p:nvSpPr>
          <p:cNvPr id="395" name="Google Shape;395;g830b90b425_0_10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830b90b3cc_0_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830b90b3cc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114300" lvl="0" marL="114300" rtl="0" algn="l">
              <a:lnSpc>
                <a:spcPct val="115000"/>
              </a:lnSpc>
              <a:spcBef>
                <a:spcPts val="0"/>
              </a:spcBef>
              <a:spcAft>
                <a:spcPts val="0"/>
              </a:spcAft>
              <a:buNone/>
            </a:pPr>
            <a:r>
              <a:rPr lang="en-US" sz="1100">
                <a:solidFill>
                  <a:srgbClr val="222222"/>
                </a:solidFill>
              </a:rPr>
              <a:t>●</a:t>
            </a:r>
            <a:r>
              <a:rPr lang="en-US" sz="700">
                <a:solidFill>
                  <a:srgbClr val="222222"/>
                </a:solidFill>
                <a:latin typeface="Times New Roman"/>
                <a:ea typeface="Times New Roman"/>
                <a:cs typeface="Times New Roman"/>
                <a:sym typeface="Times New Roman"/>
              </a:rPr>
              <a:t>  </a:t>
            </a:r>
            <a:r>
              <a:rPr lang="en-US" sz="1100">
                <a:solidFill>
                  <a:srgbClr val="222222"/>
                </a:solidFill>
              </a:rPr>
              <a:t> La ley establece que como padre o tutor de un estudiante que asiste a una escuela del Título I, usted tiene el "derecho a estar informado". En este video vamos a repasar los derechos enumerados aquí.</a:t>
            </a:r>
            <a:endParaRPr sz="1100">
              <a:solidFill>
                <a:srgbClr val="222222"/>
              </a:solidFill>
            </a:endParaRPr>
          </a:p>
          <a:p>
            <a:pPr indent="0" lvl="0" marL="114300" rtl="0" algn="l">
              <a:lnSpc>
                <a:spcPct val="115000"/>
              </a:lnSpc>
              <a:spcBef>
                <a:spcPts val="0"/>
              </a:spcBef>
              <a:spcAft>
                <a:spcPts val="0"/>
              </a:spcAft>
              <a:buNone/>
            </a:pPr>
            <a:r>
              <a:rPr lang="en-US" sz="1100">
                <a:solidFill>
                  <a:srgbClr val="222222"/>
                </a:solidFill>
              </a:rPr>
              <a:t> </a:t>
            </a:r>
            <a:endParaRPr sz="1100">
              <a:solidFill>
                <a:srgbClr val="222222"/>
              </a:solidFill>
            </a:endParaRPr>
          </a:p>
          <a:p>
            <a:pPr indent="0" lvl="0" marL="0" rtl="0" algn="l">
              <a:spcBef>
                <a:spcPts val="0"/>
              </a:spcBef>
              <a:spcAft>
                <a:spcPts val="0"/>
              </a:spcAft>
              <a:buNone/>
            </a:pPr>
            <a:r>
              <a:t/>
            </a:r>
            <a:endParaRPr/>
          </a:p>
        </p:txBody>
      </p:sp>
      <p:sp>
        <p:nvSpPr>
          <p:cNvPr id="403" name="Google Shape;403;g830b90b3cc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830b90b425_0_2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830b90b425_0_2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114300" lvl="0" marL="114300" rtl="0" algn="l">
              <a:lnSpc>
                <a:spcPct val="115000"/>
              </a:lnSpc>
              <a:spcBef>
                <a:spcPts val="0"/>
              </a:spcBef>
              <a:spcAft>
                <a:spcPts val="0"/>
              </a:spcAft>
              <a:buNone/>
            </a:pPr>
            <a:r>
              <a:rPr lang="en-US" sz="1100">
                <a:solidFill>
                  <a:srgbClr val="222222"/>
                </a:solidFill>
              </a:rPr>
              <a:t>●</a:t>
            </a:r>
            <a:r>
              <a:rPr lang="en-US" sz="700">
                <a:solidFill>
                  <a:srgbClr val="222222"/>
                </a:solidFill>
                <a:latin typeface="Times New Roman"/>
                <a:ea typeface="Times New Roman"/>
                <a:cs typeface="Times New Roman"/>
                <a:sym typeface="Times New Roman"/>
              </a:rPr>
              <a:t>  </a:t>
            </a:r>
            <a:r>
              <a:rPr lang="en-US" sz="1100">
                <a:solidFill>
                  <a:srgbClr val="222222"/>
                </a:solidFill>
              </a:rPr>
              <a:t>Como se mencionó al principio, somos una escuela de Título I.</a:t>
            </a:r>
            <a:endParaRPr sz="1100">
              <a:solidFill>
                <a:srgbClr val="222222"/>
              </a:solidFill>
            </a:endParaRPr>
          </a:p>
          <a:p>
            <a:pPr indent="-114300" lvl="0" marL="114300" rtl="0" algn="l">
              <a:lnSpc>
                <a:spcPct val="115000"/>
              </a:lnSpc>
              <a:spcBef>
                <a:spcPts val="0"/>
              </a:spcBef>
              <a:spcAft>
                <a:spcPts val="0"/>
              </a:spcAft>
              <a:buNone/>
            </a:pPr>
            <a:r>
              <a:rPr lang="en-US" sz="1100">
                <a:solidFill>
                  <a:srgbClr val="222222"/>
                </a:solidFill>
              </a:rPr>
              <a:t>●</a:t>
            </a:r>
            <a:r>
              <a:rPr lang="en-US" sz="700">
                <a:solidFill>
                  <a:srgbClr val="222222"/>
                </a:solidFill>
                <a:latin typeface="Times New Roman"/>
                <a:ea typeface="Times New Roman"/>
                <a:cs typeface="Times New Roman"/>
                <a:sym typeface="Times New Roman"/>
              </a:rPr>
              <a:t>  </a:t>
            </a:r>
            <a:r>
              <a:rPr lang="en-US" sz="1100">
                <a:solidFill>
                  <a:srgbClr val="222222"/>
                </a:solidFill>
              </a:rPr>
              <a:t> Estamos implementando un programa a nivel de la escuela, lo que significa que nuestros fondos del Título I se utilizan para actualizar el programa educativo para toda la escuela. También significa que los fondos se utilizan para servir y elevar el rendimiento académico de todos nuestros estudiantes.</a:t>
            </a:r>
            <a:endParaRPr sz="1100">
              <a:solidFill>
                <a:srgbClr val="222222"/>
              </a:solidFill>
            </a:endParaRPr>
          </a:p>
          <a:p>
            <a:pPr indent="-114300" lvl="0" marL="114300" rtl="0" algn="l">
              <a:lnSpc>
                <a:spcPct val="115000"/>
              </a:lnSpc>
              <a:spcBef>
                <a:spcPts val="0"/>
              </a:spcBef>
              <a:spcAft>
                <a:spcPts val="0"/>
              </a:spcAft>
              <a:buNone/>
            </a:pPr>
            <a:r>
              <a:rPr lang="en-US" sz="1100">
                <a:solidFill>
                  <a:srgbClr val="222222"/>
                </a:solidFill>
              </a:rPr>
              <a:t>●</a:t>
            </a:r>
            <a:r>
              <a:rPr lang="en-US" sz="700">
                <a:solidFill>
                  <a:srgbClr val="222222"/>
                </a:solidFill>
                <a:latin typeface="Times New Roman"/>
                <a:ea typeface="Times New Roman"/>
                <a:cs typeface="Times New Roman"/>
                <a:sym typeface="Times New Roman"/>
              </a:rPr>
              <a:t>  </a:t>
            </a:r>
            <a:r>
              <a:rPr lang="en-US" sz="1100">
                <a:solidFill>
                  <a:srgbClr val="222222"/>
                </a:solidFill>
              </a:rPr>
              <a:t> Dediquemos un minuto a reflexionar sobre estas preguntas:</a:t>
            </a:r>
            <a:endParaRPr sz="1100">
              <a:solidFill>
                <a:srgbClr val="222222"/>
              </a:solidFill>
            </a:endParaRPr>
          </a:p>
          <a:p>
            <a:pPr indent="0" lvl="0" marL="114300" rtl="0" algn="l">
              <a:lnSpc>
                <a:spcPct val="115000"/>
              </a:lnSpc>
              <a:spcBef>
                <a:spcPts val="0"/>
              </a:spcBef>
              <a:spcAft>
                <a:spcPts val="0"/>
              </a:spcAft>
              <a:buNone/>
            </a:pPr>
            <a:r>
              <a:rPr lang="en-US" sz="1100">
                <a:solidFill>
                  <a:srgbClr val="222222"/>
                </a:solidFill>
                <a:latin typeface="Arial"/>
                <a:ea typeface="Arial"/>
                <a:cs typeface="Arial"/>
                <a:sym typeface="Arial"/>
              </a:rPr>
              <a:t>■</a:t>
            </a:r>
            <a:r>
              <a:rPr lang="en-US" sz="1100">
                <a:solidFill>
                  <a:srgbClr val="222222"/>
                </a:solidFill>
              </a:rPr>
              <a:t> ¿Usted, sabe cómo la escuela usa los fondos del Título I?</a:t>
            </a:r>
            <a:endParaRPr sz="1100">
              <a:solidFill>
                <a:srgbClr val="222222"/>
              </a:solidFill>
            </a:endParaRPr>
          </a:p>
          <a:p>
            <a:pPr indent="0" lvl="0" marL="114300" rtl="0" algn="l">
              <a:lnSpc>
                <a:spcPct val="115000"/>
              </a:lnSpc>
              <a:spcBef>
                <a:spcPts val="0"/>
              </a:spcBef>
              <a:spcAft>
                <a:spcPts val="0"/>
              </a:spcAft>
              <a:buNone/>
            </a:pPr>
            <a:r>
              <a:rPr lang="en-US" sz="1100">
                <a:solidFill>
                  <a:srgbClr val="222222"/>
                </a:solidFill>
                <a:latin typeface="Arial"/>
                <a:ea typeface="Arial"/>
                <a:cs typeface="Arial"/>
                <a:sym typeface="Arial"/>
              </a:rPr>
              <a:t>■</a:t>
            </a:r>
            <a:r>
              <a:rPr lang="en-US" sz="1100">
                <a:solidFill>
                  <a:srgbClr val="222222"/>
                </a:solidFill>
              </a:rPr>
              <a:t> Además, ¿sabe qué está haciendo la escuela para elevar el rendimiento académico de los estudiantes?</a:t>
            </a:r>
            <a:endParaRPr sz="1100">
              <a:solidFill>
                <a:srgbClr val="222222"/>
              </a:solidFill>
            </a:endParaRPr>
          </a:p>
          <a:p>
            <a:pPr indent="0" lvl="0" marL="0" rtl="0" algn="l">
              <a:lnSpc>
                <a:spcPct val="115000"/>
              </a:lnSpc>
              <a:spcBef>
                <a:spcPts val="0"/>
              </a:spcBef>
              <a:spcAft>
                <a:spcPts val="0"/>
              </a:spcAft>
              <a:buNone/>
            </a:pPr>
            <a:r>
              <a:rPr i="1" lang="en-US" sz="1100" u="sng">
                <a:solidFill>
                  <a:srgbClr val="222222"/>
                </a:solidFill>
              </a:rPr>
              <a:t>Si usted no conoce las respuestas a estas preguntas, ésta es una gran oportunidad para comunicarse con la escuela e informarse.</a:t>
            </a:r>
            <a:endParaRPr i="1" sz="1100" u="sng">
              <a:solidFill>
                <a:srgbClr val="222222"/>
              </a:solidFill>
            </a:endParaRPr>
          </a:p>
          <a:p>
            <a:pPr indent="-114300" lvl="0" marL="114300" rtl="0" algn="l">
              <a:lnSpc>
                <a:spcPct val="115000"/>
              </a:lnSpc>
              <a:spcBef>
                <a:spcPts val="0"/>
              </a:spcBef>
              <a:spcAft>
                <a:spcPts val="0"/>
              </a:spcAft>
              <a:buNone/>
            </a:pPr>
            <a:r>
              <a:rPr lang="en-US" sz="1100">
                <a:solidFill>
                  <a:srgbClr val="222222"/>
                </a:solidFill>
              </a:rPr>
              <a:t>●</a:t>
            </a:r>
            <a:r>
              <a:rPr lang="en-US" sz="700">
                <a:solidFill>
                  <a:srgbClr val="222222"/>
                </a:solidFill>
                <a:latin typeface="Times New Roman"/>
                <a:ea typeface="Times New Roman"/>
                <a:cs typeface="Times New Roman"/>
                <a:sym typeface="Times New Roman"/>
              </a:rPr>
              <a:t>  </a:t>
            </a:r>
            <a:r>
              <a:rPr lang="en-US" sz="1100">
                <a:solidFill>
                  <a:srgbClr val="222222"/>
                </a:solidFill>
              </a:rPr>
              <a:t> Algo más para mencionar, es que el 1% del presupuesto del Título I del distrito se reserva y se distribuye a las escuelas para involucrar a los padres en la educación de sus estudiantes. Como padre o tutor, usted tiene derecho a dar sugerencias sobre cómo gastar este dinero.</a:t>
            </a:r>
            <a:endParaRPr sz="1100">
              <a:solidFill>
                <a:srgbClr val="222222"/>
              </a:solidFill>
            </a:endParaRPr>
          </a:p>
          <a:p>
            <a:pPr indent="0" lvl="0" marL="0" rtl="0" algn="l">
              <a:spcBef>
                <a:spcPts val="0"/>
              </a:spcBef>
              <a:spcAft>
                <a:spcPts val="0"/>
              </a:spcAft>
              <a:buNone/>
            </a:pPr>
            <a:r>
              <a:t/>
            </a:r>
            <a:endParaRPr/>
          </a:p>
        </p:txBody>
      </p:sp>
      <p:sp>
        <p:nvSpPr>
          <p:cNvPr id="411" name="Google Shape;411;g830b90b425_0_2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850f28e742_0_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850f28e742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222222"/>
                </a:solidFill>
              </a:rPr>
              <a:t>● Los padres tienen derecho a conocer las credenciales del maestro de sus hijos. Tomando en cuenta las leyes de privacidad, los padres tienen derecho a saber si los maestros cumplen con los requisitos estatales y los requisitos de licencia, si el maestro es un sustituto a largo plazo debido a una situación de emergencia o algo provisional, y si el maestro está certificado en la materia, por ejemplo: el maestro de ciencias está certificado para enseñar ciencias. Nuestra escuela notificará a las familias si un maestro no cumple con dichos requisitos.</a:t>
            </a:r>
            <a:endParaRPr sz="1100">
              <a:solidFill>
                <a:srgbClr val="222222"/>
              </a:solidFill>
            </a:endParaRPr>
          </a:p>
          <a:p>
            <a:pPr indent="0" lvl="0" marL="0" rtl="0" algn="l">
              <a:spcBef>
                <a:spcPts val="0"/>
              </a:spcBef>
              <a:spcAft>
                <a:spcPts val="0"/>
              </a:spcAft>
              <a:buNone/>
            </a:pPr>
            <a:r>
              <a:rPr lang="en-US" sz="1100">
                <a:solidFill>
                  <a:srgbClr val="222222"/>
                </a:solidFill>
              </a:rPr>
              <a:t>● No dude en comunicarse con el director o líder de la escuela para obtener más información.</a:t>
            </a:r>
            <a:endParaRPr sz="1100">
              <a:solidFill>
                <a:srgbClr val="222222"/>
              </a:solidFill>
            </a:endParaRPr>
          </a:p>
          <a:p>
            <a:pPr indent="0" lvl="0" marL="0" rtl="0" algn="l">
              <a:spcBef>
                <a:spcPts val="0"/>
              </a:spcBef>
              <a:spcAft>
                <a:spcPts val="0"/>
              </a:spcAft>
              <a:buNone/>
            </a:pPr>
            <a:r>
              <a:t/>
            </a:r>
            <a:endParaRPr/>
          </a:p>
        </p:txBody>
      </p:sp>
      <p:sp>
        <p:nvSpPr>
          <p:cNvPr id="419" name="Google Shape;419;g850f28e742_0_1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850f28e742_0_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850f28e742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222222"/>
                </a:solidFill>
              </a:rPr>
              <a:t>Usted tiene el derecho a excluir a su estudiante de las evaluaciones que se enumeran aquí.</a:t>
            </a:r>
            <a:endParaRPr sz="1100">
              <a:solidFill>
                <a:srgbClr val="222222"/>
              </a:solidFill>
            </a:endParaRPr>
          </a:p>
          <a:p>
            <a:pPr indent="0" lvl="0" marL="0" rtl="0" algn="l">
              <a:spcBef>
                <a:spcPts val="0"/>
              </a:spcBef>
              <a:spcAft>
                <a:spcPts val="0"/>
              </a:spcAft>
              <a:buNone/>
            </a:pPr>
            <a:r>
              <a:t/>
            </a:r>
            <a:endParaRPr b="1" sz="1100">
              <a:solidFill>
                <a:srgbClr val="222222"/>
              </a:solidFill>
            </a:endParaRPr>
          </a:p>
          <a:p>
            <a:pPr indent="0" lvl="0" marL="0" rtl="0" algn="l">
              <a:spcBef>
                <a:spcPts val="0"/>
              </a:spcBef>
              <a:spcAft>
                <a:spcPts val="0"/>
              </a:spcAft>
              <a:buNone/>
            </a:pPr>
            <a:r>
              <a:rPr b="1" lang="en-US" sz="1100">
                <a:solidFill>
                  <a:srgbClr val="222222"/>
                </a:solidFill>
              </a:rPr>
              <a:t>Tenga en cuenta: ¡se excluyen las evaluaciones ACCESS, TS Gold, WAPT y READ Act!</a:t>
            </a:r>
            <a:endParaRPr b="1" sz="1100">
              <a:solidFill>
                <a:srgbClr val="222222"/>
              </a:solidFill>
            </a:endParaRPr>
          </a:p>
          <a:p>
            <a:pPr indent="0" lvl="0" marL="0" rtl="0" algn="l">
              <a:spcBef>
                <a:spcPts val="0"/>
              </a:spcBef>
              <a:spcAft>
                <a:spcPts val="0"/>
              </a:spcAft>
              <a:buNone/>
            </a:pPr>
            <a:r>
              <a:t/>
            </a:r>
            <a:endParaRPr sz="1100">
              <a:solidFill>
                <a:srgbClr val="222222"/>
              </a:solidFill>
            </a:endParaRPr>
          </a:p>
          <a:p>
            <a:pPr indent="0" lvl="0" marL="0" rtl="0" algn="l">
              <a:spcBef>
                <a:spcPts val="0"/>
              </a:spcBef>
              <a:spcAft>
                <a:spcPts val="0"/>
              </a:spcAft>
              <a:buNone/>
            </a:pPr>
            <a:r>
              <a:rPr lang="en-US" sz="1100">
                <a:solidFill>
                  <a:srgbClr val="222222"/>
                </a:solidFill>
              </a:rPr>
              <a:t>Para "optar por no participar" de las evaluaciones, DEBE completar el formulario al menos dos semanas antes de del tiempo para tomar la prueba.  Puede encontrar este formulario en el Portal para padres o, si no tiene acceso al Internet o al portal, comuníquese con la oficina principal para completar un formulario en papel.</a:t>
            </a:r>
            <a:endParaRPr sz="1100">
              <a:solidFill>
                <a:srgbClr val="222222"/>
              </a:solidFill>
            </a:endParaRPr>
          </a:p>
          <a:p>
            <a:pPr indent="0" lvl="0" marL="0" rtl="0" algn="l">
              <a:spcBef>
                <a:spcPts val="0"/>
              </a:spcBef>
              <a:spcAft>
                <a:spcPts val="0"/>
              </a:spcAft>
              <a:buNone/>
            </a:pPr>
            <a:r>
              <a:rPr lang="en-US" sz="1100">
                <a:solidFill>
                  <a:srgbClr val="222222"/>
                </a:solidFill>
              </a:rPr>
              <a:t> </a:t>
            </a:r>
            <a:endParaRPr sz="1100">
              <a:solidFill>
                <a:srgbClr val="222222"/>
              </a:solidFill>
            </a:endParaRPr>
          </a:p>
          <a:p>
            <a:pPr indent="0" lvl="0" marL="0" rtl="0" algn="l">
              <a:spcBef>
                <a:spcPts val="0"/>
              </a:spcBef>
              <a:spcAft>
                <a:spcPts val="0"/>
              </a:spcAft>
              <a:buNone/>
            </a:pPr>
            <a:r>
              <a:t/>
            </a:r>
            <a:endParaRPr/>
          </a:p>
        </p:txBody>
      </p:sp>
      <p:sp>
        <p:nvSpPr>
          <p:cNvPr id="427" name="Google Shape;427;g850f28e742_0_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850f28e742_0_1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850f28e742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222222"/>
                </a:solidFill>
              </a:rPr>
              <a:t>Es importante que todos los padres / tutores tengan en cuenta el impacto de la exclusión voluntaria de las evaluaciones, ya que esto afecta a los estudiantes de las siguientes maneras:</a:t>
            </a:r>
            <a:endParaRPr sz="1100">
              <a:solidFill>
                <a:srgbClr val="222222"/>
              </a:solidFill>
            </a:endParaRPr>
          </a:p>
          <a:p>
            <a:pPr indent="0" lvl="0" marL="0" rtl="0" algn="l">
              <a:spcBef>
                <a:spcPts val="0"/>
              </a:spcBef>
              <a:spcAft>
                <a:spcPts val="0"/>
              </a:spcAft>
              <a:buNone/>
            </a:pPr>
            <a:r>
              <a:rPr lang="en-US" sz="1100">
                <a:solidFill>
                  <a:srgbClr val="222222"/>
                </a:solidFill>
              </a:rPr>
              <a:t>●  Los maestros usan los datos para adaptar su instrucción y mejorar las estrategias de enseñanza.</a:t>
            </a:r>
            <a:endParaRPr sz="1100">
              <a:solidFill>
                <a:srgbClr val="222222"/>
              </a:solidFill>
            </a:endParaRPr>
          </a:p>
          <a:p>
            <a:pPr indent="0" lvl="0" marL="0" rtl="0" algn="l">
              <a:spcBef>
                <a:spcPts val="0"/>
              </a:spcBef>
              <a:spcAft>
                <a:spcPts val="0"/>
              </a:spcAft>
              <a:buNone/>
            </a:pPr>
            <a:r>
              <a:rPr lang="en-US" sz="1100">
                <a:solidFill>
                  <a:srgbClr val="222222"/>
                </a:solidFill>
              </a:rPr>
              <a:t>●  Los líderes escolares toman decisiones informadas sobre el currículo y la instrucción.</a:t>
            </a:r>
            <a:endParaRPr sz="1100">
              <a:solidFill>
                <a:srgbClr val="222222"/>
              </a:solidFill>
            </a:endParaRPr>
          </a:p>
          <a:p>
            <a:pPr indent="0" lvl="0" marL="0" rtl="0" algn="l">
              <a:spcBef>
                <a:spcPts val="0"/>
              </a:spcBef>
              <a:spcAft>
                <a:spcPts val="0"/>
              </a:spcAft>
              <a:buNone/>
            </a:pPr>
            <a:r>
              <a:rPr lang="en-US" sz="1100">
                <a:solidFill>
                  <a:srgbClr val="222222"/>
                </a:solidFill>
              </a:rPr>
              <a:t>●  También n os ayuda a comprender áreas de inequidades al comparar con otras poblaciones de estudiantes</a:t>
            </a:r>
            <a:endParaRPr sz="1100">
              <a:solidFill>
                <a:srgbClr val="222222"/>
              </a:solidFill>
            </a:endParaRPr>
          </a:p>
          <a:p>
            <a:pPr indent="0" lvl="0" marL="0" rtl="0" algn="l">
              <a:spcBef>
                <a:spcPts val="0"/>
              </a:spcBef>
              <a:spcAft>
                <a:spcPts val="0"/>
              </a:spcAft>
              <a:buNone/>
            </a:pPr>
            <a:r>
              <a:rPr lang="en-US" sz="1100">
                <a:solidFill>
                  <a:srgbClr val="222222"/>
                </a:solidFill>
              </a:rPr>
              <a:t>●  Tiene un impacto negativo en el estado de acreditación de nuestra escuela</a:t>
            </a:r>
            <a:endParaRPr sz="1100">
              <a:solidFill>
                <a:srgbClr val="222222"/>
              </a:solidFill>
            </a:endParaRPr>
          </a:p>
          <a:p>
            <a:pPr indent="-342900" lvl="0" marL="0" marR="0" rtl="0" algn="l">
              <a:lnSpc>
                <a:spcPct val="115000"/>
              </a:lnSpc>
              <a:spcBef>
                <a:spcPts val="1200"/>
              </a:spcBef>
              <a:spcAft>
                <a:spcPts val="0"/>
              </a:spcAft>
              <a:buNone/>
            </a:pPr>
            <a:r>
              <a:rPr lang="en-US" sz="1000">
                <a:solidFill>
                  <a:srgbClr val="000000"/>
                </a:solidFill>
              </a:rPr>
              <a:t> </a:t>
            </a:r>
            <a:endParaRPr sz="1000">
              <a:solidFill>
                <a:srgbClr val="000000"/>
              </a:solidFill>
            </a:endParaRPr>
          </a:p>
          <a:p>
            <a:pPr indent="0" lvl="0" marL="0" rtl="0" algn="l">
              <a:spcBef>
                <a:spcPts val="1200"/>
              </a:spcBef>
              <a:spcAft>
                <a:spcPts val="0"/>
              </a:spcAft>
              <a:buNone/>
            </a:pPr>
            <a:r>
              <a:t/>
            </a:r>
            <a:endParaRPr/>
          </a:p>
        </p:txBody>
      </p:sp>
      <p:sp>
        <p:nvSpPr>
          <p:cNvPr id="436" name="Google Shape;436;g850f28e742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808369d1ee_0_4:notes"/>
          <p:cNvSpPr txBox="1"/>
          <p:nvPr>
            <p:ph idx="1" type="body"/>
          </p:nvPr>
        </p:nvSpPr>
        <p:spPr>
          <a:xfrm>
            <a:off x="685800" y="4400550"/>
            <a:ext cx="5486400" cy="3600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222222"/>
                </a:solidFill>
              </a:rPr>
              <a:t>Como escuela de Título I, estamos cumpliendo con el requisito de proporcionar instrucción de idiomas a los estudiantes que están aprendiendo inglés de las siguientes maneras:</a:t>
            </a:r>
            <a:endParaRPr sz="1100">
              <a:solidFill>
                <a:srgbClr val="222222"/>
              </a:solidFill>
            </a:endParaRPr>
          </a:p>
          <a:p>
            <a:pPr indent="0" lvl="0" marL="0" rtl="0" algn="l">
              <a:spcBef>
                <a:spcPts val="0"/>
              </a:spcBef>
              <a:spcAft>
                <a:spcPts val="0"/>
              </a:spcAft>
              <a:buNone/>
            </a:pPr>
            <a:r>
              <a:rPr lang="en-US" sz="1100">
                <a:solidFill>
                  <a:srgbClr val="222222"/>
                </a:solidFill>
              </a:rPr>
              <a:t>●  Durante la inscripción, los padres completan un Cuestionario del idioma materno, si indican que se habla un idioma diferente al inglés en el hogar, entonces reciben información sobre el programa ELA, y los estudiantes son evaluados para conocer su dominio del inglés.</a:t>
            </a:r>
            <a:endParaRPr sz="1100">
              <a:solidFill>
                <a:srgbClr val="222222"/>
              </a:solidFill>
            </a:endParaRPr>
          </a:p>
          <a:p>
            <a:pPr indent="0" lvl="0" marL="0" rtl="0" algn="l">
              <a:spcBef>
                <a:spcPts val="0"/>
              </a:spcBef>
              <a:spcAft>
                <a:spcPts val="0"/>
              </a:spcAft>
              <a:buNone/>
            </a:pPr>
            <a:r>
              <a:rPr lang="en-US" sz="1100">
                <a:solidFill>
                  <a:srgbClr val="222222"/>
                </a:solidFill>
              </a:rPr>
              <a:t>●  Después de haber evaluado a los estudiantes, los padres reciben información explicando</a:t>
            </a:r>
            <a:endParaRPr sz="1100">
              <a:solidFill>
                <a:srgbClr val="222222"/>
              </a:solidFill>
            </a:endParaRPr>
          </a:p>
          <a:p>
            <a:pPr indent="0" lvl="0" marL="0" rtl="0" algn="l">
              <a:spcBef>
                <a:spcPts val="0"/>
              </a:spcBef>
              <a:spcAft>
                <a:spcPts val="0"/>
              </a:spcAft>
              <a:buNone/>
            </a:pPr>
            <a:r>
              <a:rPr lang="en-US" sz="1100">
                <a:solidFill>
                  <a:srgbClr val="222222"/>
                </a:solidFill>
              </a:rPr>
              <a:t>	</a:t>
            </a:r>
            <a:r>
              <a:rPr lang="en-US" sz="1100">
                <a:solidFill>
                  <a:srgbClr val="222222"/>
                </a:solidFill>
                <a:latin typeface="Arial"/>
                <a:ea typeface="Arial"/>
                <a:cs typeface="Arial"/>
                <a:sym typeface="Arial"/>
              </a:rPr>
              <a:t>■</a:t>
            </a:r>
            <a:r>
              <a:rPr lang="en-US" sz="1100">
                <a:solidFill>
                  <a:srgbClr val="222222"/>
                </a:solidFill>
              </a:rPr>
              <a:t> cómo se identificó al estudiante</a:t>
            </a:r>
            <a:endParaRPr sz="1100">
              <a:solidFill>
                <a:srgbClr val="222222"/>
              </a:solidFill>
            </a:endParaRPr>
          </a:p>
          <a:p>
            <a:pPr indent="0" lvl="0" marL="0" rtl="0" algn="l">
              <a:spcBef>
                <a:spcPts val="0"/>
              </a:spcBef>
              <a:spcAft>
                <a:spcPts val="0"/>
              </a:spcAft>
              <a:buNone/>
            </a:pPr>
            <a:r>
              <a:rPr lang="en-US" sz="1100">
                <a:solidFill>
                  <a:srgbClr val="222222"/>
                </a:solidFill>
              </a:rPr>
              <a:t>	</a:t>
            </a:r>
            <a:r>
              <a:rPr lang="en-US" sz="1100">
                <a:solidFill>
                  <a:srgbClr val="222222"/>
                </a:solidFill>
                <a:latin typeface="Arial"/>
                <a:ea typeface="Arial"/>
                <a:cs typeface="Arial"/>
                <a:sym typeface="Arial"/>
              </a:rPr>
              <a:t>■</a:t>
            </a:r>
            <a:r>
              <a:rPr lang="en-US" sz="1100">
                <a:solidFill>
                  <a:srgbClr val="222222"/>
                </a:solidFill>
              </a:rPr>
              <a:t> El programa ELA y los apoyos que se ofrecen en la escuela.</a:t>
            </a:r>
            <a:endParaRPr sz="1100">
              <a:solidFill>
                <a:srgbClr val="222222"/>
              </a:solidFill>
            </a:endParaRPr>
          </a:p>
          <a:p>
            <a:pPr indent="0" lvl="0" marL="0" rtl="0" algn="l">
              <a:spcBef>
                <a:spcPts val="0"/>
              </a:spcBef>
              <a:spcAft>
                <a:spcPts val="0"/>
              </a:spcAft>
              <a:buNone/>
            </a:pPr>
            <a:r>
              <a:rPr lang="en-US" sz="1100">
                <a:solidFill>
                  <a:srgbClr val="222222"/>
                </a:solidFill>
              </a:rPr>
              <a:t>	</a:t>
            </a:r>
            <a:r>
              <a:rPr lang="en-US" sz="1100">
                <a:solidFill>
                  <a:srgbClr val="222222"/>
                </a:solidFill>
                <a:latin typeface="Arial"/>
                <a:ea typeface="Arial"/>
                <a:cs typeface="Arial"/>
                <a:sym typeface="Arial"/>
              </a:rPr>
              <a:t>■</a:t>
            </a:r>
            <a:r>
              <a:rPr lang="en-US" sz="1100">
                <a:solidFill>
                  <a:srgbClr val="222222"/>
                </a:solidFill>
              </a:rPr>
              <a:t> Resultados de las pruebas de dominio del inglés y el rendimiento académico en general</a:t>
            </a:r>
            <a:endParaRPr sz="1100">
              <a:solidFill>
                <a:srgbClr val="222222"/>
              </a:solidFill>
            </a:endParaRPr>
          </a:p>
          <a:p>
            <a:pPr indent="0" lvl="0" marL="0" rtl="0" algn="l">
              <a:spcBef>
                <a:spcPts val="0"/>
              </a:spcBef>
              <a:spcAft>
                <a:spcPts val="0"/>
              </a:spcAft>
              <a:buNone/>
            </a:pPr>
            <a:r>
              <a:rPr lang="en-US" sz="1100">
                <a:solidFill>
                  <a:srgbClr val="222222"/>
                </a:solidFill>
              </a:rPr>
              <a:t> </a:t>
            </a:r>
            <a:endParaRPr sz="1100">
              <a:solidFill>
                <a:srgbClr val="222222"/>
              </a:solidFill>
            </a:endParaRPr>
          </a:p>
          <a:p>
            <a:pPr indent="0" lvl="0" marL="0" rtl="0" algn="l">
              <a:spcBef>
                <a:spcPts val="0"/>
              </a:spcBef>
              <a:spcAft>
                <a:spcPts val="0"/>
              </a:spcAft>
              <a:buNone/>
            </a:pPr>
            <a:r>
              <a:rPr lang="en-US" sz="1100">
                <a:solidFill>
                  <a:srgbClr val="222222"/>
                </a:solidFill>
              </a:rPr>
              <a:t>Asegúrese de comunicarse con la escuela para obtener más información sobre nuestro programa ELA o si tiene preguntas sobre el nivel de dominio del inglés de su estudiante.</a:t>
            </a:r>
            <a:endParaRPr sz="1100">
              <a:solidFill>
                <a:srgbClr val="222222"/>
              </a:solidFill>
            </a:endParaRPr>
          </a:p>
          <a:p>
            <a:pPr indent="0" lvl="0" marL="0" rtl="0" algn="l">
              <a:spcBef>
                <a:spcPts val="0"/>
              </a:spcBef>
              <a:spcAft>
                <a:spcPts val="0"/>
              </a:spcAft>
              <a:buNone/>
            </a:pPr>
            <a:r>
              <a:t/>
            </a:r>
            <a:endParaRPr sz="1100">
              <a:solidFill>
                <a:srgbClr val="222222"/>
              </a:solidFill>
            </a:endParaRPr>
          </a:p>
          <a:p>
            <a:pPr indent="0" lvl="0" marL="0" rtl="0" algn="l">
              <a:spcBef>
                <a:spcPts val="0"/>
              </a:spcBef>
              <a:spcAft>
                <a:spcPts val="0"/>
              </a:spcAft>
              <a:buNone/>
            </a:pPr>
            <a:r>
              <a:rPr lang="en-US" sz="1100">
                <a:solidFill>
                  <a:srgbClr val="222222"/>
                </a:solidFill>
              </a:rPr>
              <a:t> </a:t>
            </a:r>
            <a:endParaRPr sz="1100">
              <a:solidFill>
                <a:srgbClr val="222222"/>
              </a:solidFill>
            </a:endParaRPr>
          </a:p>
          <a:p>
            <a:pPr indent="0" lvl="0" marL="0" rtl="0" algn="l">
              <a:spcBef>
                <a:spcPts val="0"/>
              </a:spcBef>
              <a:spcAft>
                <a:spcPts val="0"/>
              </a:spcAft>
              <a:buNone/>
            </a:pPr>
            <a:r>
              <a:t/>
            </a:r>
            <a:endParaRPr sz="1100">
              <a:solidFill>
                <a:srgbClr val="222222"/>
              </a:solidFill>
            </a:endParaRPr>
          </a:p>
          <a:p>
            <a:pPr indent="0" lvl="0" marL="0" rtl="0" algn="l">
              <a:spcBef>
                <a:spcPts val="0"/>
              </a:spcBef>
              <a:spcAft>
                <a:spcPts val="0"/>
              </a:spcAft>
              <a:buNone/>
            </a:pPr>
            <a:r>
              <a:t/>
            </a:r>
            <a:endParaRPr/>
          </a:p>
        </p:txBody>
      </p:sp>
      <p:sp>
        <p:nvSpPr>
          <p:cNvPr id="443" name="Google Shape;443;g808369d1ee_0_4:notes"/>
          <p:cNvSpPr/>
          <p:nvPr>
            <p:ph idx="2" type="sldImg"/>
          </p:nvPr>
        </p:nvSpPr>
        <p:spPr>
          <a:xfrm>
            <a:off x="2266092" y="1143000"/>
            <a:ext cx="23259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808369d1ee_0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808369d1ee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100">
                <a:solidFill>
                  <a:srgbClr val="222222"/>
                </a:solidFill>
              </a:rPr>
              <a:t>Como se mencionó anteriormente, los fondos del Título I se reservan para la participación de los padres, por lo que estamos obligados a ofrecer oportunidades para que los padres participen en la educación de sus hijos. Exploremos algunas formas en las que usted puede participar:</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 ¿Sabes cuál es la calificación de desempeño de su escuela? (También conocido como el Marco de Desempeño Escolar o SPF) Con base a esta calificación, las escuelas y las partes interesadas deben desarrollar, revisar o actualizar las estrategias en el Plan Unificado de Mejora (UIP) para aumentar la eficacia del sistema y el rendimiento estudiantil. Esta es una excelente oportunidad para que las familias participen.</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 </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 Todas las escuelas de Título I deben tener una Política de participación de los padres que describa las oportunidades que los padres tienen para participar en actividades educativas. También deben tener un Acuerdo entre la Escuela y las Familias que describa las responsabilidades compartidas entre la escuela, los padres y los estudiantes para aumentar el rendimiento estudiantil. Este documento debe ser compartido por la escuela, revisado por las familias y actualizado con los aportes de las familias cada año.</a:t>
            </a:r>
            <a:endParaRPr sz="1100">
              <a:solidFill>
                <a:srgbClr val="222222"/>
              </a:solidFill>
            </a:endParaRPr>
          </a:p>
          <a:p>
            <a:pPr indent="0" lvl="0" marL="0" rtl="0" algn="l">
              <a:lnSpc>
                <a:spcPct val="115000"/>
              </a:lnSpc>
              <a:spcBef>
                <a:spcPts val="0"/>
              </a:spcBef>
              <a:spcAft>
                <a:spcPts val="0"/>
              </a:spcAft>
              <a:buNone/>
            </a:pPr>
            <a:r>
              <a:rPr lang="en-US" sz="1100">
                <a:solidFill>
                  <a:srgbClr val="222222"/>
                </a:solidFill>
              </a:rPr>
              <a:t>● Si está interesado en participar en cualquiera de los planes y políticas mencionados anteriormente, o si desea obtener más información sobre las oportunidades de participación en nuestra escuela, comuníquese con la oficina principal.</a:t>
            </a:r>
            <a:endParaRPr sz="1100">
              <a:solidFill>
                <a:srgbClr val="222222"/>
              </a:solidFill>
            </a:endParaRPr>
          </a:p>
          <a:p>
            <a:pPr indent="0" lvl="0" marL="0" rtl="0" algn="l">
              <a:lnSpc>
                <a:spcPct val="115000"/>
              </a:lnSpc>
              <a:spcBef>
                <a:spcPts val="0"/>
              </a:spcBef>
              <a:spcAft>
                <a:spcPts val="0"/>
              </a:spcAft>
              <a:buNone/>
            </a:pPr>
            <a:r>
              <a:t/>
            </a:r>
            <a:endParaRPr sz="800"/>
          </a:p>
        </p:txBody>
      </p:sp>
      <p:sp>
        <p:nvSpPr>
          <p:cNvPr id="451" name="Google Shape;451;g808369d1ee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9.jp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9.jp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2.jp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2.jp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2.jp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9.jp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7.jp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g"/><Relationship Id="rId3" Type="http://schemas.openxmlformats.org/officeDocument/2006/relationships/image" Target="../media/image21.jp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 Id="rId3" Type="http://schemas.openxmlformats.org/officeDocument/2006/relationships/image" Target="../media/image20.jp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3.jpg"/><Relationship Id="rId4" Type="http://schemas.openxmlformats.org/officeDocument/2006/relationships/image" Target="../media/image2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30.jpg"/><Relationship Id="rId4"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33.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33.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 Id="rId3" Type="http://schemas.openxmlformats.org/officeDocument/2006/relationships/image" Target="../media/image33.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 Id="rId3" Type="http://schemas.openxmlformats.org/officeDocument/2006/relationships/image" Target="../media/image3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33.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 Id="rId3" Type="http://schemas.openxmlformats.org/officeDocument/2006/relationships/image" Target="../media/image33.png"/><Relationship Id="rId4" Type="http://schemas.openxmlformats.org/officeDocument/2006/relationships/image" Target="../media/image3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g"/><Relationship Id="rId3" Type="http://schemas.openxmlformats.org/officeDocument/2006/relationships/image" Target="../media/image33.png"/><Relationship Id="rId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33.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g"/><Relationship Id="rId3" Type="http://schemas.openxmlformats.org/officeDocument/2006/relationships/image" Target="../media/image33.png"/><Relationship Id="rId4" Type="http://schemas.openxmlformats.org/officeDocument/2006/relationships/image" Target="../media/image2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g"/><Relationship Id="rId3" Type="http://schemas.openxmlformats.org/officeDocument/2006/relationships/image" Target="../media/image33.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g"/><Relationship Id="rId3" Type="http://schemas.openxmlformats.org/officeDocument/2006/relationships/image" Target="../media/image33.png"/><Relationship Id="rId4" Type="http://schemas.openxmlformats.org/officeDocument/2006/relationships/image" Target="../media/image2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 Id="rId3" Type="http://schemas.openxmlformats.org/officeDocument/2006/relationships/image" Target="../media/image33.png"/><Relationship Id="rId4"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jpg"/><Relationship Id="rId3" Type="http://schemas.openxmlformats.org/officeDocument/2006/relationships/image" Target="../media/image33.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g"/><Relationship Id="rId3" Type="http://schemas.openxmlformats.org/officeDocument/2006/relationships/image" Target="../media/image33.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3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PS Logo">
  <p:cSld name="Title Slide - DPS Logo">
    <p:spTree>
      <p:nvGrpSpPr>
        <p:cNvPr id="10"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12" name="Google Shape;12;p2"/>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 name="Google Shape;13;p2"/>
          <p:cNvPicPr preferRelativeResize="0"/>
          <p:nvPr/>
        </p:nvPicPr>
        <p:blipFill rotWithShape="1">
          <a:blip r:embed="rId3">
            <a:alphaModFix/>
          </a:blip>
          <a:srcRect b="0" l="0" r="0" t="0"/>
          <a:stretch/>
        </p:blipFill>
        <p:spPr>
          <a:xfrm rot="2702048">
            <a:off x="-11065303" y="-8410526"/>
            <a:ext cx="16117894" cy="10742274"/>
          </a:xfrm>
          <a:prstGeom prst="rect">
            <a:avLst/>
          </a:prstGeom>
          <a:noFill/>
          <a:ln>
            <a:noFill/>
          </a:ln>
        </p:spPr>
      </p:pic>
      <p:sp>
        <p:nvSpPr>
          <p:cNvPr id="14" name="Google Shape;14;p2"/>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 name="Google Shape;15;p2"/>
          <p:cNvPicPr preferRelativeResize="0"/>
          <p:nvPr/>
        </p:nvPicPr>
        <p:blipFill rotWithShape="1">
          <a:blip r:embed="rId4">
            <a:alphaModFix/>
          </a:blip>
          <a:srcRect b="0" l="0" r="0" t="0"/>
          <a:stretch/>
        </p:blipFill>
        <p:spPr>
          <a:xfrm>
            <a:off x="244876" y="489610"/>
            <a:ext cx="2182280" cy="1309368"/>
          </a:xfrm>
          <a:prstGeom prst="rect">
            <a:avLst/>
          </a:prstGeom>
          <a:noFill/>
          <a:ln>
            <a:noFill/>
          </a:ln>
        </p:spPr>
      </p:pic>
      <p:sp>
        <p:nvSpPr>
          <p:cNvPr id="16" name="Google Shape;16;p2"/>
          <p:cNvSpPr txBox="1"/>
          <p:nvPr>
            <p:ph type="title"/>
          </p:nvPr>
        </p:nvSpPr>
        <p:spPr>
          <a:xfrm>
            <a:off x="388350" y="4442675"/>
            <a:ext cx="39609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lt1"/>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17" name="Google Shape;17;p2"/>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lt1"/>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 Dept Logo">
  <p:cSld name="CUSTOM_1">
    <p:spTree>
      <p:nvGrpSpPr>
        <p:cNvPr id="81" name="Shape 81"/>
        <p:cNvGrpSpPr/>
        <p:nvPr/>
      </p:nvGrpSpPr>
      <p:grpSpPr>
        <a:xfrm>
          <a:off x="0" y="0"/>
          <a:ext cx="0" cy="0"/>
          <a:chOff x="0" y="0"/>
          <a:chExt cx="0" cy="0"/>
        </a:xfrm>
      </p:grpSpPr>
      <p:pic>
        <p:nvPicPr>
          <p:cNvPr id="82" name="Google Shape;82;p11"/>
          <p:cNvPicPr preferRelativeResize="0"/>
          <p:nvPr/>
        </p:nvPicPr>
        <p:blipFill rotWithShape="1">
          <a:blip r:embed="rId2">
            <a:alphaModFix/>
          </a:blip>
          <a:srcRect b="0" l="0" r="0" t="0"/>
          <a:stretch/>
        </p:blipFill>
        <p:spPr>
          <a:xfrm>
            <a:off x="5595375" y="903875"/>
            <a:ext cx="2989301" cy="465250"/>
          </a:xfrm>
          <a:prstGeom prst="rect">
            <a:avLst/>
          </a:prstGeom>
          <a:noFill/>
          <a:ln>
            <a:noFill/>
          </a:ln>
        </p:spPr>
      </p:pic>
      <p:sp>
        <p:nvSpPr>
          <p:cNvPr id="83" name="Google Shape;83;p11"/>
          <p:cNvSpPr/>
          <p:nvPr/>
        </p:nvSpPr>
        <p:spPr>
          <a:xfrm rot="5400000">
            <a:off x="-98427" y="-65366"/>
            <a:ext cx="6191700" cy="6191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84" name="Google Shape;84;p11"/>
          <p:cNvPicPr preferRelativeResize="0"/>
          <p:nvPr/>
        </p:nvPicPr>
        <p:blipFill rotWithShape="1">
          <a:blip r:embed="rId3">
            <a:alphaModFix/>
          </a:blip>
          <a:srcRect b="0" l="0" r="0" t="0"/>
          <a:stretch/>
        </p:blipFill>
        <p:spPr>
          <a:xfrm rot="2702048">
            <a:off x="-10739660" y="-8052309"/>
            <a:ext cx="16117894" cy="10742274"/>
          </a:xfrm>
          <a:prstGeom prst="rect">
            <a:avLst/>
          </a:prstGeom>
          <a:noFill/>
          <a:ln>
            <a:noFill/>
          </a:ln>
        </p:spPr>
      </p:pic>
      <p:sp>
        <p:nvSpPr>
          <p:cNvPr id="85" name="Google Shape;85;p11"/>
          <p:cNvSpPr/>
          <p:nvPr/>
        </p:nvSpPr>
        <p:spPr>
          <a:xfrm rot="5400000">
            <a:off x="1877858" y="-377658"/>
            <a:ext cx="5384719" cy="9291943"/>
          </a:xfrm>
          <a:custGeom>
            <a:rect b="b" l="l" r="r" t="t"/>
            <a:pathLst>
              <a:path extrusionOk="0" h="6986423" w="6243153">
                <a:moveTo>
                  <a:pt x="0" y="6986423"/>
                </a:moveTo>
                <a:lnTo>
                  <a:pt x="3896599" y="0"/>
                </a:lnTo>
                <a:lnTo>
                  <a:pt x="6235038" y="1196"/>
                </a:lnTo>
                <a:cubicBezTo>
                  <a:pt x="6240035" y="2327273"/>
                  <a:pt x="6238156" y="4660346"/>
                  <a:pt x="6243153" y="6986423"/>
                </a:cubicBezTo>
                <a:lnTo>
                  <a:pt x="0" y="6986423"/>
                </a:lnTo>
                <a:close/>
              </a:path>
            </a:pathLst>
          </a:custGeom>
          <a:solidFill>
            <a:schemeClr val="dk2"/>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1"/>
          <p:cNvSpPr txBox="1"/>
          <p:nvPr>
            <p:ph type="title"/>
          </p:nvPr>
        </p:nvSpPr>
        <p:spPr>
          <a:xfrm>
            <a:off x="388350" y="4442675"/>
            <a:ext cx="65799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lt1"/>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87" name="Google Shape;87;p11"/>
          <p:cNvSpPr txBox="1"/>
          <p:nvPr>
            <p:ph idx="1" type="subTitle"/>
          </p:nvPr>
        </p:nvSpPr>
        <p:spPr>
          <a:xfrm>
            <a:off x="388350" y="5822550"/>
            <a:ext cx="65799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lt1"/>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 Dept Logo 1">
  <p:cSld name="CUSTOM_1_1">
    <p:spTree>
      <p:nvGrpSpPr>
        <p:cNvPr id="88" name="Shape 88"/>
        <p:cNvGrpSpPr/>
        <p:nvPr/>
      </p:nvGrpSpPr>
      <p:grpSpPr>
        <a:xfrm>
          <a:off x="0" y="0"/>
          <a:ext cx="0" cy="0"/>
          <a:chOff x="0" y="0"/>
          <a:chExt cx="0" cy="0"/>
        </a:xfrm>
      </p:grpSpPr>
      <p:pic>
        <p:nvPicPr>
          <p:cNvPr id="89" name="Google Shape;89;p12"/>
          <p:cNvPicPr preferRelativeResize="0"/>
          <p:nvPr/>
        </p:nvPicPr>
        <p:blipFill rotWithShape="1">
          <a:blip r:embed="rId2">
            <a:alphaModFix/>
          </a:blip>
          <a:srcRect b="0" l="0" r="0" t="0"/>
          <a:stretch/>
        </p:blipFill>
        <p:spPr>
          <a:xfrm>
            <a:off x="5595375" y="903875"/>
            <a:ext cx="2989301" cy="465250"/>
          </a:xfrm>
          <a:prstGeom prst="rect">
            <a:avLst/>
          </a:prstGeom>
          <a:noFill/>
          <a:ln>
            <a:noFill/>
          </a:ln>
        </p:spPr>
      </p:pic>
      <p:sp>
        <p:nvSpPr>
          <p:cNvPr id="90" name="Google Shape;90;p12"/>
          <p:cNvSpPr/>
          <p:nvPr/>
        </p:nvSpPr>
        <p:spPr>
          <a:xfrm rot="5400000">
            <a:off x="-98427" y="-65366"/>
            <a:ext cx="6191700" cy="6191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1" name="Google Shape;91;p12"/>
          <p:cNvPicPr preferRelativeResize="0"/>
          <p:nvPr/>
        </p:nvPicPr>
        <p:blipFill rotWithShape="1">
          <a:blip r:embed="rId3">
            <a:alphaModFix/>
          </a:blip>
          <a:srcRect b="0" l="0" r="0" t="0"/>
          <a:stretch/>
        </p:blipFill>
        <p:spPr>
          <a:xfrm rot="2702048">
            <a:off x="-10739660" y="-8052309"/>
            <a:ext cx="16117894" cy="10742274"/>
          </a:xfrm>
          <a:prstGeom prst="rect">
            <a:avLst/>
          </a:prstGeom>
          <a:noFill/>
          <a:ln>
            <a:noFill/>
          </a:ln>
        </p:spPr>
      </p:pic>
      <p:sp>
        <p:nvSpPr>
          <p:cNvPr id="92" name="Google Shape;92;p12"/>
          <p:cNvSpPr/>
          <p:nvPr/>
        </p:nvSpPr>
        <p:spPr>
          <a:xfrm rot="5400000">
            <a:off x="1877858" y="-377658"/>
            <a:ext cx="5384719" cy="9291943"/>
          </a:xfrm>
          <a:custGeom>
            <a:rect b="b" l="l" r="r" t="t"/>
            <a:pathLst>
              <a:path extrusionOk="0" h="6986423" w="6243153">
                <a:moveTo>
                  <a:pt x="0" y="6986423"/>
                </a:moveTo>
                <a:lnTo>
                  <a:pt x="3896599" y="0"/>
                </a:lnTo>
                <a:lnTo>
                  <a:pt x="6235038" y="1196"/>
                </a:lnTo>
                <a:cubicBezTo>
                  <a:pt x="6240035" y="2327273"/>
                  <a:pt x="6238156" y="4660346"/>
                  <a:pt x="6243153" y="6986423"/>
                </a:cubicBezTo>
                <a:lnTo>
                  <a:pt x="0" y="6986423"/>
                </a:lnTo>
                <a:close/>
              </a:path>
            </a:pathLst>
          </a:custGeom>
          <a:solidFill>
            <a:schemeClr val="dk2"/>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2"/>
          <p:cNvSpPr txBox="1"/>
          <p:nvPr>
            <p:ph type="title"/>
          </p:nvPr>
        </p:nvSpPr>
        <p:spPr>
          <a:xfrm>
            <a:off x="388350" y="4442675"/>
            <a:ext cx="65799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lt1"/>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94" name="Google Shape;94;p12"/>
          <p:cNvSpPr txBox="1"/>
          <p:nvPr>
            <p:ph idx="1" type="subTitle"/>
          </p:nvPr>
        </p:nvSpPr>
        <p:spPr>
          <a:xfrm>
            <a:off x="388350" y="5822550"/>
            <a:ext cx="65799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lt1"/>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p:cSld name="Title Slide Alt - Dept Logo">
    <p:spTree>
      <p:nvGrpSpPr>
        <p:cNvPr id="95" name="Shape 95"/>
        <p:cNvGrpSpPr/>
        <p:nvPr/>
      </p:nvGrpSpPr>
      <p:grpSpPr>
        <a:xfrm>
          <a:off x="0" y="0"/>
          <a:ext cx="0" cy="0"/>
          <a:chOff x="0" y="0"/>
          <a:chExt cx="0" cy="0"/>
        </a:xfrm>
      </p:grpSpPr>
      <p:sp>
        <p:nvSpPr>
          <p:cNvPr id="96" name="Google Shape;96;p13"/>
          <p:cNvSpPr/>
          <p:nvPr/>
        </p:nvSpPr>
        <p:spPr>
          <a:xfrm>
            <a:off x="0" y="0"/>
            <a:ext cx="2580000" cy="68580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82BC41"/>
              </a:solidFill>
              <a:latin typeface="Calibri"/>
              <a:ea typeface="Calibri"/>
              <a:cs typeface="Calibri"/>
              <a:sym typeface="Calibri"/>
            </a:endParaRPr>
          </a:p>
        </p:txBody>
      </p:sp>
      <p:sp>
        <p:nvSpPr>
          <p:cNvPr id="97" name="Google Shape;97;p13"/>
          <p:cNvSpPr/>
          <p:nvPr/>
        </p:nvSpPr>
        <p:spPr>
          <a:xfrm rot="5400000">
            <a:off x="-108424" y="-65366"/>
            <a:ext cx="3193800" cy="31938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8" name="Google Shape;98;p13"/>
          <p:cNvPicPr preferRelativeResize="0"/>
          <p:nvPr/>
        </p:nvPicPr>
        <p:blipFill rotWithShape="1">
          <a:blip r:embed="rId2">
            <a:alphaModFix/>
          </a:blip>
          <a:srcRect b="0" l="0" r="0" t="0"/>
          <a:stretch/>
        </p:blipFill>
        <p:spPr>
          <a:xfrm rot="2702048">
            <a:off x="-13761281" y="-8052309"/>
            <a:ext cx="16117894" cy="10742274"/>
          </a:xfrm>
          <a:prstGeom prst="rect">
            <a:avLst/>
          </a:prstGeom>
          <a:noFill/>
          <a:ln>
            <a:noFill/>
          </a:ln>
        </p:spPr>
      </p:pic>
      <p:sp>
        <p:nvSpPr>
          <p:cNvPr id="99" name="Google Shape;99;p13"/>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Roboto"/>
                <a:ea typeface="Roboto"/>
                <a:cs typeface="Roboto"/>
                <a:sym typeface="Roboto"/>
              </a:rPr>
              <a:t>‹#›</a:t>
            </a:fld>
            <a:endParaRPr>
              <a:solidFill>
                <a:schemeClr val="dk1"/>
              </a:solidFill>
              <a:latin typeface="Roboto"/>
              <a:ea typeface="Roboto"/>
              <a:cs typeface="Roboto"/>
              <a:sym typeface="Roboto"/>
            </a:endParaRPr>
          </a:p>
        </p:txBody>
      </p:sp>
      <p:sp>
        <p:nvSpPr>
          <p:cNvPr id="100" name="Google Shape;100;p13"/>
          <p:cNvSpPr txBox="1"/>
          <p:nvPr>
            <p:ph type="title"/>
          </p:nvPr>
        </p:nvSpPr>
        <p:spPr>
          <a:xfrm>
            <a:off x="2580000" y="2421213"/>
            <a:ext cx="44697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dk2"/>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101" name="Google Shape;101;p13"/>
          <p:cNvSpPr txBox="1"/>
          <p:nvPr>
            <p:ph idx="1" type="subTitle"/>
          </p:nvPr>
        </p:nvSpPr>
        <p:spPr>
          <a:xfrm>
            <a:off x="2580000" y="3801088"/>
            <a:ext cx="44697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accent2"/>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p:cSld name="Transition Slide">
    <p:spTree>
      <p:nvGrpSpPr>
        <p:cNvPr id="102" name="Shape 102"/>
        <p:cNvGrpSpPr/>
        <p:nvPr/>
      </p:nvGrpSpPr>
      <p:grpSpPr>
        <a:xfrm>
          <a:off x="0" y="0"/>
          <a:ext cx="0" cy="0"/>
          <a:chOff x="0" y="0"/>
          <a:chExt cx="0" cy="0"/>
        </a:xfrm>
      </p:grpSpPr>
      <p:sp>
        <p:nvSpPr>
          <p:cNvPr id="103" name="Google Shape;103;p14"/>
          <p:cNvSpPr/>
          <p:nvPr/>
        </p:nvSpPr>
        <p:spPr>
          <a:xfrm>
            <a:off x="1" y="1"/>
            <a:ext cx="9144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4" name="Google Shape;104;p14"/>
          <p:cNvPicPr preferRelativeResize="0"/>
          <p:nvPr/>
        </p:nvPicPr>
        <p:blipFill rotWithShape="1">
          <a:blip r:embed="rId2">
            <a:alphaModFix/>
          </a:blip>
          <a:srcRect b="0" l="0" r="0" t="0"/>
          <a:stretch/>
        </p:blipFill>
        <p:spPr>
          <a:xfrm rot="2702048">
            <a:off x="-3900217" y="-3437083"/>
            <a:ext cx="16117894" cy="10742274"/>
          </a:xfrm>
          <a:prstGeom prst="rect">
            <a:avLst/>
          </a:prstGeom>
          <a:noFill/>
          <a:ln>
            <a:noFill/>
          </a:ln>
        </p:spPr>
      </p:pic>
      <p:sp>
        <p:nvSpPr>
          <p:cNvPr id="105" name="Google Shape;105;p14"/>
          <p:cNvSpPr/>
          <p:nvPr/>
        </p:nvSpPr>
        <p:spPr>
          <a:xfrm flipH="1" rot="10800000">
            <a:off x="-24064" y="-37878"/>
            <a:ext cx="8796907" cy="6918621"/>
          </a:xfrm>
          <a:custGeom>
            <a:rect b="b" l="l" r="r" t="t"/>
            <a:pathLst>
              <a:path extrusionOk="0" h="6700844" w="7889603">
                <a:moveTo>
                  <a:pt x="4068" y="6700844"/>
                </a:moveTo>
                <a:lnTo>
                  <a:pt x="0" y="0"/>
                </a:lnTo>
                <a:lnTo>
                  <a:pt x="7889603" y="9550"/>
                </a:lnTo>
                <a:lnTo>
                  <a:pt x="7152910" y="6690053"/>
                </a:lnTo>
                <a:lnTo>
                  <a:pt x="4068" y="6700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4"/>
          <p:cNvSpPr/>
          <p:nvPr/>
        </p:nvSpPr>
        <p:spPr>
          <a:xfrm flipH="1">
            <a:off x="4289451" y="4278028"/>
            <a:ext cx="4919400" cy="26469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7" name="Google Shape;107;p14"/>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pic>
        <p:nvPicPr>
          <p:cNvPr id="108" name="Google Shape;108;p14"/>
          <p:cNvPicPr preferRelativeResize="0"/>
          <p:nvPr/>
        </p:nvPicPr>
        <p:blipFill rotWithShape="1">
          <a:blip r:embed="rId3">
            <a:alphaModFix/>
          </a:blip>
          <a:srcRect b="0" l="0" r="0" t="0"/>
          <a:stretch/>
        </p:blipFill>
        <p:spPr>
          <a:xfrm>
            <a:off x="538275" y="5972400"/>
            <a:ext cx="2989301" cy="465250"/>
          </a:xfrm>
          <a:prstGeom prst="rect">
            <a:avLst/>
          </a:prstGeom>
          <a:noFill/>
          <a:ln>
            <a:noFill/>
          </a:ln>
        </p:spPr>
      </p:pic>
      <p:sp>
        <p:nvSpPr>
          <p:cNvPr id="109" name="Google Shape;109;p14"/>
          <p:cNvSpPr txBox="1"/>
          <p:nvPr>
            <p:ph idx="1" type="subTitle"/>
          </p:nvPr>
        </p:nvSpPr>
        <p:spPr>
          <a:xfrm>
            <a:off x="538275" y="1149100"/>
            <a:ext cx="6992100" cy="67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600">
                <a:solidFill>
                  <a:schemeClr val="accent2"/>
                </a:solidFill>
                <a:latin typeface="Roboto"/>
                <a:ea typeface="Roboto"/>
                <a:cs typeface="Roboto"/>
                <a:sym typeface="Roboto"/>
              </a:defRPr>
            </a:lvl1pPr>
            <a:lvl2pPr lvl="1">
              <a:spcBef>
                <a:spcPts val="0"/>
              </a:spcBef>
              <a:spcAft>
                <a:spcPts val="0"/>
              </a:spcAft>
              <a:buNone/>
              <a:defRPr sz="1600">
                <a:solidFill>
                  <a:schemeClr val="accent6"/>
                </a:solidFill>
                <a:latin typeface="Roboto"/>
                <a:ea typeface="Roboto"/>
                <a:cs typeface="Roboto"/>
                <a:sym typeface="Roboto"/>
              </a:defRPr>
            </a:lvl2pPr>
            <a:lvl3pPr lvl="2">
              <a:spcBef>
                <a:spcPts val="0"/>
              </a:spcBef>
              <a:spcAft>
                <a:spcPts val="0"/>
              </a:spcAft>
              <a:buNone/>
              <a:defRPr sz="1600">
                <a:solidFill>
                  <a:schemeClr val="accent6"/>
                </a:solidFill>
                <a:latin typeface="Roboto"/>
                <a:ea typeface="Roboto"/>
                <a:cs typeface="Roboto"/>
                <a:sym typeface="Roboto"/>
              </a:defRPr>
            </a:lvl3pPr>
            <a:lvl4pPr lvl="3">
              <a:spcBef>
                <a:spcPts val="0"/>
              </a:spcBef>
              <a:spcAft>
                <a:spcPts val="0"/>
              </a:spcAft>
              <a:buNone/>
              <a:defRPr sz="1600">
                <a:solidFill>
                  <a:schemeClr val="accent6"/>
                </a:solidFill>
                <a:latin typeface="Roboto"/>
                <a:ea typeface="Roboto"/>
                <a:cs typeface="Roboto"/>
                <a:sym typeface="Roboto"/>
              </a:defRPr>
            </a:lvl4pPr>
            <a:lvl5pPr lvl="4">
              <a:spcBef>
                <a:spcPts val="0"/>
              </a:spcBef>
              <a:spcAft>
                <a:spcPts val="0"/>
              </a:spcAft>
              <a:buNone/>
              <a:defRPr sz="1600">
                <a:solidFill>
                  <a:schemeClr val="accent6"/>
                </a:solidFill>
                <a:latin typeface="Roboto"/>
                <a:ea typeface="Roboto"/>
                <a:cs typeface="Roboto"/>
                <a:sym typeface="Roboto"/>
              </a:defRPr>
            </a:lvl5pPr>
            <a:lvl6pPr lvl="5">
              <a:spcBef>
                <a:spcPts val="0"/>
              </a:spcBef>
              <a:spcAft>
                <a:spcPts val="0"/>
              </a:spcAft>
              <a:buNone/>
              <a:defRPr sz="1600">
                <a:solidFill>
                  <a:schemeClr val="accent6"/>
                </a:solidFill>
                <a:latin typeface="Roboto"/>
                <a:ea typeface="Roboto"/>
                <a:cs typeface="Roboto"/>
                <a:sym typeface="Roboto"/>
              </a:defRPr>
            </a:lvl6pPr>
            <a:lvl7pPr lvl="6">
              <a:spcBef>
                <a:spcPts val="0"/>
              </a:spcBef>
              <a:spcAft>
                <a:spcPts val="0"/>
              </a:spcAft>
              <a:buNone/>
              <a:defRPr sz="1600">
                <a:solidFill>
                  <a:schemeClr val="accent6"/>
                </a:solidFill>
                <a:latin typeface="Roboto"/>
                <a:ea typeface="Roboto"/>
                <a:cs typeface="Roboto"/>
                <a:sym typeface="Roboto"/>
              </a:defRPr>
            </a:lvl7pPr>
            <a:lvl8pPr lvl="7">
              <a:spcBef>
                <a:spcPts val="0"/>
              </a:spcBef>
              <a:spcAft>
                <a:spcPts val="0"/>
              </a:spcAft>
              <a:buNone/>
              <a:defRPr sz="1600">
                <a:solidFill>
                  <a:schemeClr val="accent6"/>
                </a:solidFill>
                <a:latin typeface="Roboto"/>
                <a:ea typeface="Roboto"/>
                <a:cs typeface="Roboto"/>
                <a:sym typeface="Roboto"/>
              </a:defRPr>
            </a:lvl8pPr>
            <a:lvl9pPr lvl="8">
              <a:spcBef>
                <a:spcPts val="0"/>
              </a:spcBef>
              <a:spcAft>
                <a:spcPts val="0"/>
              </a:spcAft>
              <a:buNone/>
              <a:defRPr sz="1600">
                <a:solidFill>
                  <a:schemeClr val="accent6"/>
                </a:solidFill>
                <a:latin typeface="Roboto"/>
                <a:ea typeface="Roboto"/>
                <a:cs typeface="Roboto"/>
                <a:sym typeface="Roboto"/>
              </a:defRPr>
            </a:lvl9pPr>
          </a:lstStyle>
          <a:p/>
        </p:txBody>
      </p:sp>
      <p:sp>
        <p:nvSpPr>
          <p:cNvPr id="110" name="Google Shape;110;p14"/>
          <p:cNvSpPr txBox="1"/>
          <p:nvPr>
            <p:ph type="title"/>
          </p:nvPr>
        </p:nvSpPr>
        <p:spPr>
          <a:xfrm>
            <a:off x="538275" y="555625"/>
            <a:ext cx="6992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1" name="Google Shape;111;p14"/>
          <p:cNvSpPr txBox="1"/>
          <p:nvPr>
            <p:ph idx="2" type="body"/>
          </p:nvPr>
        </p:nvSpPr>
        <p:spPr>
          <a:xfrm>
            <a:off x="538275" y="1702250"/>
            <a:ext cx="6992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1">
  <p:cSld name="Transition Slide_1">
    <p:spTree>
      <p:nvGrpSpPr>
        <p:cNvPr id="112" name="Shape 112"/>
        <p:cNvGrpSpPr/>
        <p:nvPr/>
      </p:nvGrpSpPr>
      <p:grpSpPr>
        <a:xfrm>
          <a:off x="0" y="0"/>
          <a:ext cx="0" cy="0"/>
          <a:chOff x="0" y="0"/>
          <a:chExt cx="0" cy="0"/>
        </a:xfrm>
      </p:grpSpPr>
      <p:sp>
        <p:nvSpPr>
          <p:cNvPr id="113" name="Google Shape;113;p15"/>
          <p:cNvSpPr/>
          <p:nvPr/>
        </p:nvSpPr>
        <p:spPr>
          <a:xfrm>
            <a:off x="1" y="1"/>
            <a:ext cx="9144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4" name="Google Shape;114;p15"/>
          <p:cNvPicPr preferRelativeResize="0"/>
          <p:nvPr/>
        </p:nvPicPr>
        <p:blipFill rotWithShape="1">
          <a:blip r:embed="rId2">
            <a:alphaModFix/>
          </a:blip>
          <a:srcRect b="0" l="0" r="0" t="0"/>
          <a:stretch/>
        </p:blipFill>
        <p:spPr>
          <a:xfrm rot="2702048">
            <a:off x="-3900217" y="-3437083"/>
            <a:ext cx="16117894" cy="10742274"/>
          </a:xfrm>
          <a:prstGeom prst="rect">
            <a:avLst/>
          </a:prstGeom>
          <a:noFill/>
          <a:ln>
            <a:noFill/>
          </a:ln>
        </p:spPr>
      </p:pic>
      <p:sp>
        <p:nvSpPr>
          <p:cNvPr id="115" name="Google Shape;115;p15"/>
          <p:cNvSpPr/>
          <p:nvPr/>
        </p:nvSpPr>
        <p:spPr>
          <a:xfrm flipH="1" rot="10800000">
            <a:off x="-24064" y="-37878"/>
            <a:ext cx="8796907" cy="6918621"/>
          </a:xfrm>
          <a:custGeom>
            <a:rect b="b" l="l" r="r" t="t"/>
            <a:pathLst>
              <a:path extrusionOk="0" h="6700844" w="7889603">
                <a:moveTo>
                  <a:pt x="4068" y="6700844"/>
                </a:moveTo>
                <a:lnTo>
                  <a:pt x="0" y="0"/>
                </a:lnTo>
                <a:lnTo>
                  <a:pt x="7889603" y="9550"/>
                </a:lnTo>
                <a:lnTo>
                  <a:pt x="7152910" y="6690053"/>
                </a:lnTo>
                <a:lnTo>
                  <a:pt x="4068" y="67008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6" name="Google Shape;116;p15"/>
          <p:cNvSpPr/>
          <p:nvPr/>
        </p:nvSpPr>
        <p:spPr>
          <a:xfrm flipH="1">
            <a:off x="4289451" y="4278028"/>
            <a:ext cx="4919400" cy="26469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7" name="Google Shape;117;p15"/>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pic>
        <p:nvPicPr>
          <p:cNvPr id="118" name="Google Shape;118;p15"/>
          <p:cNvPicPr preferRelativeResize="0"/>
          <p:nvPr/>
        </p:nvPicPr>
        <p:blipFill rotWithShape="1">
          <a:blip r:embed="rId3">
            <a:alphaModFix/>
          </a:blip>
          <a:srcRect b="1076" l="0" r="0" t="1066"/>
          <a:stretch/>
        </p:blipFill>
        <p:spPr>
          <a:xfrm>
            <a:off x="538275" y="5972400"/>
            <a:ext cx="2989301" cy="465250"/>
          </a:xfrm>
          <a:prstGeom prst="rect">
            <a:avLst/>
          </a:prstGeom>
          <a:noFill/>
          <a:ln>
            <a:noFill/>
          </a:ln>
        </p:spPr>
      </p:pic>
      <p:sp>
        <p:nvSpPr>
          <p:cNvPr id="119" name="Google Shape;119;p15"/>
          <p:cNvSpPr txBox="1"/>
          <p:nvPr>
            <p:ph idx="1" type="subTitle"/>
          </p:nvPr>
        </p:nvSpPr>
        <p:spPr>
          <a:xfrm>
            <a:off x="538275" y="1149100"/>
            <a:ext cx="6992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20" name="Google Shape;120;p15"/>
          <p:cNvSpPr txBox="1"/>
          <p:nvPr>
            <p:ph type="title"/>
          </p:nvPr>
        </p:nvSpPr>
        <p:spPr>
          <a:xfrm>
            <a:off x="538275" y="555625"/>
            <a:ext cx="6992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1" name="Google Shape;121;p15"/>
          <p:cNvSpPr txBox="1"/>
          <p:nvPr>
            <p:ph idx="2" type="body"/>
          </p:nvPr>
        </p:nvSpPr>
        <p:spPr>
          <a:xfrm>
            <a:off x="538275" y="1702250"/>
            <a:ext cx="6992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
  <p:cSld name="Layout 1">
    <p:spTree>
      <p:nvGrpSpPr>
        <p:cNvPr id="122" name="Shape 122"/>
        <p:cNvGrpSpPr/>
        <p:nvPr/>
      </p:nvGrpSpPr>
      <p:grpSpPr>
        <a:xfrm>
          <a:off x="0" y="0"/>
          <a:ext cx="0" cy="0"/>
          <a:chOff x="0" y="0"/>
          <a:chExt cx="0" cy="0"/>
        </a:xfrm>
      </p:grpSpPr>
      <p:pic>
        <p:nvPicPr>
          <p:cNvPr id="123" name="Google Shape;123;p16"/>
          <p:cNvPicPr preferRelativeResize="0"/>
          <p:nvPr/>
        </p:nvPicPr>
        <p:blipFill rotWithShape="1">
          <a:blip r:embed="rId2">
            <a:alphaModFix/>
          </a:blip>
          <a:srcRect b="0" l="16891" r="25693" t="0"/>
          <a:stretch/>
        </p:blipFill>
        <p:spPr>
          <a:xfrm>
            <a:off x="6233532" y="1"/>
            <a:ext cx="2910468" cy="3379508"/>
          </a:xfrm>
          <a:prstGeom prst="rect">
            <a:avLst/>
          </a:prstGeom>
          <a:noFill/>
          <a:ln>
            <a:noFill/>
          </a:ln>
        </p:spPr>
      </p:pic>
      <p:sp>
        <p:nvSpPr>
          <p:cNvPr id="124" name="Google Shape;124;p16"/>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25" name="Google Shape;125;p16"/>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26" name="Google Shape;126;p16"/>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7" name="Google Shape;127;p16"/>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28" name="Google Shape;128;p16"/>
          <p:cNvPicPr preferRelativeResize="0"/>
          <p:nvPr/>
        </p:nvPicPr>
        <p:blipFill rotWithShape="1">
          <a:blip r:embed="rId3">
            <a:alphaModFix/>
          </a:blip>
          <a:srcRect b="0" l="29293" r="13291" t="0"/>
          <a:stretch/>
        </p:blipFill>
        <p:spPr>
          <a:xfrm>
            <a:off x="6233532" y="3478491"/>
            <a:ext cx="2910468" cy="3379508"/>
          </a:xfrm>
          <a:prstGeom prst="rect">
            <a:avLst/>
          </a:prstGeom>
          <a:noFill/>
          <a:ln>
            <a:noFill/>
          </a:ln>
        </p:spPr>
      </p:pic>
      <p:pic>
        <p:nvPicPr>
          <p:cNvPr id="129" name="Google Shape;129;p16"/>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 1">
  <p:cSld name="Layout 1_6">
    <p:spTree>
      <p:nvGrpSpPr>
        <p:cNvPr id="130" name="Shape 130"/>
        <p:cNvGrpSpPr/>
        <p:nvPr/>
      </p:nvGrpSpPr>
      <p:grpSpPr>
        <a:xfrm>
          <a:off x="0" y="0"/>
          <a:ext cx="0" cy="0"/>
          <a:chOff x="0" y="0"/>
          <a:chExt cx="0" cy="0"/>
        </a:xfrm>
      </p:grpSpPr>
      <p:pic>
        <p:nvPicPr>
          <p:cNvPr id="131" name="Google Shape;131;p17"/>
          <p:cNvPicPr preferRelativeResize="0"/>
          <p:nvPr/>
        </p:nvPicPr>
        <p:blipFill rotWithShape="1">
          <a:blip r:embed="rId2">
            <a:alphaModFix/>
          </a:blip>
          <a:srcRect b="0" l="16891" r="25693" t="0"/>
          <a:stretch/>
        </p:blipFill>
        <p:spPr>
          <a:xfrm>
            <a:off x="6233532" y="1"/>
            <a:ext cx="2910468" cy="3379508"/>
          </a:xfrm>
          <a:prstGeom prst="rect">
            <a:avLst/>
          </a:prstGeom>
          <a:noFill/>
          <a:ln>
            <a:noFill/>
          </a:ln>
        </p:spPr>
      </p:pic>
      <p:sp>
        <p:nvSpPr>
          <p:cNvPr id="132" name="Google Shape;132;p17"/>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3" name="Google Shape;133;p17"/>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34" name="Google Shape;134;p17"/>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5" name="Google Shape;135;p17"/>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36" name="Google Shape;136;p17"/>
          <p:cNvPicPr preferRelativeResize="0"/>
          <p:nvPr/>
        </p:nvPicPr>
        <p:blipFill rotWithShape="1">
          <a:blip r:embed="rId3">
            <a:alphaModFix/>
          </a:blip>
          <a:srcRect b="0" l="29293" r="13291" t="0"/>
          <a:stretch/>
        </p:blipFill>
        <p:spPr>
          <a:xfrm>
            <a:off x="6233532" y="3478491"/>
            <a:ext cx="2910468" cy="3379508"/>
          </a:xfrm>
          <a:prstGeom prst="rect">
            <a:avLst/>
          </a:prstGeom>
          <a:noFill/>
          <a:ln>
            <a:noFill/>
          </a:ln>
        </p:spPr>
      </p:pic>
      <p:pic>
        <p:nvPicPr>
          <p:cNvPr id="137" name="Google Shape;137;p17"/>
          <p:cNvPicPr preferRelativeResize="0"/>
          <p:nvPr/>
        </p:nvPicPr>
        <p:blipFill>
          <a:blip r:embed="rId4">
            <a:alphaModFix/>
          </a:blip>
          <a:stretch>
            <a:fillRect/>
          </a:stretch>
        </p:blipFill>
        <p:spPr>
          <a:xfrm>
            <a:off x="538275" y="5967307"/>
            <a:ext cx="2989301" cy="4754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p:cSld name="Layout 1_1">
    <p:spTree>
      <p:nvGrpSpPr>
        <p:cNvPr id="138" name="Shape 138"/>
        <p:cNvGrpSpPr/>
        <p:nvPr/>
      </p:nvGrpSpPr>
      <p:grpSpPr>
        <a:xfrm>
          <a:off x="0" y="0"/>
          <a:ext cx="0" cy="0"/>
          <a:chOff x="0" y="0"/>
          <a:chExt cx="0" cy="0"/>
        </a:xfrm>
      </p:grpSpPr>
      <p:pic>
        <p:nvPicPr>
          <p:cNvPr id="139" name="Google Shape;139;p18"/>
          <p:cNvPicPr preferRelativeResize="0"/>
          <p:nvPr/>
        </p:nvPicPr>
        <p:blipFill rotWithShape="1">
          <a:blip r:embed="rId2">
            <a:alphaModFix/>
          </a:blip>
          <a:srcRect b="0" l="21295" r="21289" t="0"/>
          <a:stretch/>
        </p:blipFill>
        <p:spPr>
          <a:xfrm>
            <a:off x="6233532" y="1"/>
            <a:ext cx="2910468" cy="3379508"/>
          </a:xfrm>
          <a:prstGeom prst="rect">
            <a:avLst/>
          </a:prstGeom>
          <a:noFill/>
          <a:ln>
            <a:noFill/>
          </a:ln>
        </p:spPr>
      </p:pic>
      <p:sp>
        <p:nvSpPr>
          <p:cNvPr id="140" name="Google Shape;140;p18"/>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41" name="Google Shape;141;p18"/>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42" name="Google Shape;142;p18"/>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3" name="Google Shape;143;p18"/>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44" name="Google Shape;144;p18"/>
          <p:cNvPicPr preferRelativeResize="0"/>
          <p:nvPr/>
        </p:nvPicPr>
        <p:blipFill rotWithShape="1">
          <a:blip r:embed="rId3">
            <a:alphaModFix/>
          </a:blip>
          <a:srcRect b="0" l="21295" r="21289" t="0"/>
          <a:stretch/>
        </p:blipFill>
        <p:spPr>
          <a:xfrm>
            <a:off x="6233532" y="3478501"/>
            <a:ext cx="2910468" cy="3379508"/>
          </a:xfrm>
          <a:prstGeom prst="rect">
            <a:avLst/>
          </a:prstGeom>
          <a:noFill/>
          <a:ln>
            <a:noFill/>
          </a:ln>
        </p:spPr>
      </p:pic>
      <p:pic>
        <p:nvPicPr>
          <p:cNvPr id="145" name="Google Shape;145;p18"/>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1">
  <p:cSld name="Layout 1_1_2">
    <p:spTree>
      <p:nvGrpSpPr>
        <p:cNvPr id="146" name="Shape 146"/>
        <p:cNvGrpSpPr/>
        <p:nvPr/>
      </p:nvGrpSpPr>
      <p:grpSpPr>
        <a:xfrm>
          <a:off x="0" y="0"/>
          <a:ext cx="0" cy="0"/>
          <a:chOff x="0" y="0"/>
          <a:chExt cx="0" cy="0"/>
        </a:xfrm>
      </p:grpSpPr>
      <p:pic>
        <p:nvPicPr>
          <p:cNvPr id="147" name="Google Shape;147;p19"/>
          <p:cNvPicPr preferRelativeResize="0"/>
          <p:nvPr/>
        </p:nvPicPr>
        <p:blipFill rotWithShape="1">
          <a:blip r:embed="rId2">
            <a:alphaModFix/>
          </a:blip>
          <a:srcRect b="0" l="21295" r="21289" t="0"/>
          <a:stretch/>
        </p:blipFill>
        <p:spPr>
          <a:xfrm>
            <a:off x="6233532" y="1"/>
            <a:ext cx="2910468" cy="3379508"/>
          </a:xfrm>
          <a:prstGeom prst="rect">
            <a:avLst/>
          </a:prstGeom>
          <a:noFill/>
          <a:ln>
            <a:noFill/>
          </a:ln>
        </p:spPr>
      </p:pic>
      <p:sp>
        <p:nvSpPr>
          <p:cNvPr id="148" name="Google Shape;148;p19"/>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49" name="Google Shape;149;p19"/>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50" name="Google Shape;150;p19"/>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1" name="Google Shape;151;p19"/>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52" name="Google Shape;152;p19"/>
          <p:cNvPicPr preferRelativeResize="0"/>
          <p:nvPr/>
        </p:nvPicPr>
        <p:blipFill rotWithShape="1">
          <a:blip r:embed="rId3">
            <a:alphaModFix/>
          </a:blip>
          <a:srcRect b="0" l="21295" r="21289" t="0"/>
          <a:stretch/>
        </p:blipFill>
        <p:spPr>
          <a:xfrm>
            <a:off x="6233532" y="3478501"/>
            <a:ext cx="2910468" cy="3379508"/>
          </a:xfrm>
          <a:prstGeom prst="rect">
            <a:avLst/>
          </a:prstGeom>
          <a:noFill/>
          <a:ln>
            <a:noFill/>
          </a:ln>
        </p:spPr>
      </p:pic>
      <p:pic>
        <p:nvPicPr>
          <p:cNvPr id="153" name="Google Shape;153;p19"/>
          <p:cNvPicPr preferRelativeResize="0"/>
          <p:nvPr/>
        </p:nvPicPr>
        <p:blipFill>
          <a:blip r:embed="rId4">
            <a:alphaModFix/>
          </a:blip>
          <a:stretch>
            <a:fillRect/>
          </a:stretch>
        </p:blipFill>
        <p:spPr>
          <a:xfrm>
            <a:off x="538275" y="5967300"/>
            <a:ext cx="3277576" cy="475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1 2">
  <p:cSld name="Layout 1_1_2_2">
    <p:spTree>
      <p:nvGrpSpPr>
        <p:cNvPr id="154" name="Shape 154"/>
        <p:cNvGrpSpPr/>
        <p:nvPr/>
      </p:nvGrpSpPr>
      <p:grpSpPr>
        <a:xfrm>
          <a:off x="0" y="0"/>
          <a:ext cx="0" cy="0"/>
          <a:chOff x="0" y="0"/>
          <a:chExt cx="0" cy="0"/>
        </a:xfrm>
      </p:grpSpPr>
      <p:pic>
        <p:nvPicPr>
          <p:cNvPr id="155" name="Google Shape;155;p20"/>
          <p:cNvPicPr preferRelativeResize="0"/>
          <p:nvPr/>
        </p:nvPicPr>
        <p:blipFill rotWithShape="1">
          <a:blip r:embed="rId2">
            <a:alphaModFix/>
          </a:blip>
          <a:srcRect b="0" l="21295" r="21289" t="0"/>
          <a:stretch/>
        </p:blipFill>
        <p:spPr>
          <a:xfrm>
            <a:off x="6233532" y="1"/>
            <a:ext cx="2910468" cy="3379508"/>
          </a:xfrm>
          <a:prstGeom prst="rect">
            <a:avLst/>
          </a:prstGeom>
          <a:noFill/>
          <a:ln>
            <a:noFill/>
          </a:ln>
        </p:spPr>
      </p:pic>
      <p:sp>
        <p:nvSpPr>
          <p:cNvPr id="156" name="Google Shape;156;p20"/>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57" name="Google Shape;157;p20"/>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58" name="Google Shape;158;p20"/>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9" name="Google Shape;159;p20"/>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60" name="Google Shape;160;p20"/>
          <p:cNvPicPr preferRelativeResize="0"/>
          <p:nvPr/>
        </p:nvPicPr>
        <p:blipFill rotWithShape="1">
          <a:blip r:embed="rId3">
            <a:alphaModFix/>
          </a:blip>
          <a:srcRect b="0" l="21295" r="21289" t="0"/>
          <a:stretch/>
        </p:blipFill>
        <p:spPr>
          <a:xfrm>
            <a:off x="6233532" y="3478501"/>
            <a:ext cx="2910468" cy="3379508"/>
          </a:xfrm>
          <a:prstGeom prst="rect">
            <a:avLst/>
          </a:prstGeom>
          <a:noFill/>
          <a:ln>
            <a:noFill/>
          </a:ln>
        </p:spPr>
      </p:pic>
      <p:pic>
        <p:nvPicPr>
          <p:cNvPr id="161" name="Google Shape;161;p20"/>
          <p:cNvPicPr preferRelativeResize="0"/>
          <p:nvPr/>
        </p:nvPicPr>
        <p:blipFill>
          <a:blip r:embed="rId4">
            <a:alphaModFix/>
          </a:blip>
          <a:stretch>
            <a:fillRect/>
          </a:stretch>
        </p:blipFill>
        <p:spPr>
          <a:xfrm>
            <a:off x="538275" y="5967300"/>
            <a:ext cx="3277576" cy="475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PS Logo 2">
  <p:cSld name="Title Slide - DPS Logo_2">
    <p:spTree>
      <p:nvGrpSpPr>
        <p:cNvPr id="18"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20" name="Google Shape;20;p3"/>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 name="Google Shape;21;p3"/>
          <p:cNvPicPr preferRelativeResize="0"/>
          <p:nvPr/>
        </p:nvPicPr>
        <p:blipFill rotWithShape="1">
          <a:blip r:embed="rId3">
            <a:alphaModFix/>
          </a:blip>
          <a:srcRect b="0" l="0" r="0" t="0"/>
          <a:stretch/>
        </p:blipFill>
        <p:spPr>
          <a:xfrm rot="2702048">
            <a:off x="-11065303" y="-8410526"/>
            <a:ext cx="16117894" cy="10742274"/>
          </a:xfrm>
          <a:prstGeom prst="rect">
            <a:avLst/>
          </a:prstGeom>
          <a:noFill/>
          <a:ln>
            <a:noFill/>
          </a:ln>
        </p:spPr>
      </p:pic>
      <p:sp>
        <p:nvSpPr>
          <p:cNvPr id="22" name="Google Shape;22;p3"/>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 name="Google Shape;23;p3"/>
          <p:cNvPicPr preferRelativeResize="0"/>
          <p:nvPr/>
        </p:nvPicPr>
        <p:blipFill rotWithShape="1">
          <a:blip r:embed="rId4">
            <a:alphaModFix/>
          </a:blip>
          <a:srcRect b="0" l="0" r="0" t="0"/>
          <a:stretch/>
        </p:blipFill>
        <p:spPr>
          <a:xfrm>
            <a:off x="244876" y="489610"/>
            <a:ext cx="2182280" cy="1309368"/>
          </a:xfrm>
          <a:prstGeom prst="rect">
            <a:avLst/>
          </a:prstGeom>
          <a:noFill/>
          <a:ln>
            <a:noFill/>
          </a:ln>
        </p:spPr>
      </p:pic>
      <p:sp>
        <p:nvSpPr>
          <p:cNvPr id="24" name="Google Shape;24;p3"/>
          <p:cNvSpPr txBox="1"/>
          <p:nvPr/>
        </p:nvSpPr>
        <p:spPr>
          <a:xfrm>
            <a:off x="244875" y="3819413"/>
            <a:ext cx="4056300" cy="12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FFFFFF"/>
                </a:solidFill>
                <a:latin typeface="Roboto Slab"/>
                <a:ea typeface="Roboto Slab"/>
                <a:cs typeface="Roboto Slab"/>
                <a:sym typeface="Roboto Slab"/>
              </a:rPr>
              <a:t>WE ARE A </a:t>
            </a:r>
            <a:endParaRPr sz="3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US" sz="3600">
                <a:solidFill>
                  <a:srgbClr val="FFFFFF"/>
                </a:solidFill>
                <a:latin typeface="Roboto Slab"/>
                <a:ea typeface="Roboto Slab"/>
                <a:cs typeface="Roboto Slab"/>
                <a:sym typeface="Roboto Slab"/>
              </a:rPr>
              <a:t>TITLE I SCHOOL</a:t>
            </a:r>
            <a:endParaRPr sz="36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3600">
              <a:solidFill>
                <a:srgbClr val="FFFFFF"/>
              </a:solidFill>
              <a:latin typeface="Roboto Slab"/>
              <a:ea typeface="Roboto Slab"/>
              <a:cs typeface="Roboto Slab"/>
              <a:sym typeface="Roboto Slab"/>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1 1">
  <p:cSld name="Layout 1_1_2_1">
    <p:spTree>
      <p:nvGrpSpPr>
        <p:cNvPr id="162" name="Shape 162"/>
        <p:cNvGrpSpPr/>
        <p:nvPr/>
      </p:nvGrpSpPr>
      <p:grpSpPr>
        <a:xfrm>
          <a:off x="0" y="0"/>
          <a:ext cx="0" cy="0"/>
          <a:chOff x="0" y="0"/>
          <a:chExt cx="0" cy="0"/>
        </a:xfrm>
      </p:grpSpPr>
      <p:pic>
        <p:nvPicPr>
          <p:cNvPr id="163" name="Google Shape;163;p21"/>
          <p:cNvPicPr preferRelativeResize="0"/>
          <p:nvPr/>
        </p:nvPicPr>
        <p:blipFill rotWithShape="1">
          <a:blip r:embed="rId2">
            <a:alphaModFix/>
          </a:blip>
          <a:srcRect b="0" l="25544" r="17040" t="0"/>
          <a:stretch/>
        </p:blipFill>
        <p:spPr>
          <a:xfrm>
            <a:off x="6233532" y="1"/>
            <a:ext cx="2910468" cy="3379508"/>
          </a:xfrm>
          <a:prstGeom prst="rect">
            <a:avLst/>
          </a:prstGeom>
          <a:noFill/>
          <a:ln>
            <a:noFill/>
          </a:ln>
        </p:spPr>
      </p:pic>
      <p:sp>
        <p:nvSpPr>
          <p:cNvPr id="164" name="Google Shape;164;p21"/>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65" name="Google Shape;165;p21"/>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66" name="Google Shape;166;p21"/>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7" name="Google Shape;167;p21"/>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68" name="Google Shape;168;p21"/>
          <p:cNvPicPr preferRelativeResize="0"/>
          <p:nvPr/>
        </p:nvPicPr>
        <p:blipFill rotWithShape="1">
          <a:blip r:embed="rId3">
            <a:alphaModFix/>
          </a:blip>
          <a:srcRect b="0" l="21295" r="21289" t="0"/>
          <a:stretch/>
        </p:blipFill>
        <p:spPr>
          <a:xfrm>
            <a:off x="6233532" y="3478501"/>
            <a:ext cx="2910468" cy="3379508"/>
          </a:xfrm>
          <a:prstGeom prst="rect">
            <a:avLst/>
          </a:prstGeom>
          <a:noFill/>
          <a:ln>
            <a:noFill/>
          </a:ln>
        </p:spPr>
      </p:pic>
      <p:pic>
        <p:nvPicPr>
          <p:cNvPr id="169" name="Google Shape;169;p21"/>
          <p:cNvPicPr preferRelativeResize="0"/>
          <p:nvPr/>
        </p:nvPicPr>
        <p:blipFill>
          <a:blip r:embed="rId4">
            <a:alphaModFix/>
          </a:blip>
          <a:stretch>
            <a:fillRect/>
          </a:stretch>
        </p:blipFill>
        <p:spPr>
          <a:xfrm>
            <a:off x="538275" y="5967300"/>
            <a:ext cx="3277576" cy="4754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2 1 1 1">
  <p:cSld name="Layout 1_1_2_1_1">
    <p:spTree>
      <p:nvGrpSpPr>
        <p:cNvPr id="170" name="Shape 170"/>
        <p:cNvGrpSpPr/>
        <p:nvPr/>
      </p:nvGrpSpPr>
      <p:grpSpPr>
        <a:xfrm>
          <a:off x="0" y="0"/>
          <a:ext cx="0" cy="0"/>
          <a:chOff x="0" y="0"/>
          <a:chExt cx="0" cy="0"/>
        </a:xfrm>
      </p:grpSpPr>
      <p:pic>
        <p:nvPicPr>
          <p:cNvPr id="171" name="Google Shape;171;p22"/>
          <p:cNvPicPr preferRelativeResize="0"/>
          <p:nvPr/>
        </p:nvPicPr>
        <p:blipFill rotWithShape="1">
          <a:blip r:embed="rId2">
            <a:alphaModFix/>
          </a:blip>
          <a:srcRect b="0" l="21295" r="21289" t="0"/>
          <a:stretch/>
        </p:blipFill>
        <p:spPr>
          <a:xfrm>
            <a:off x="6233532" y="1"/>
            <a:ext cx="2910468" cy="3379508"/>
          </a:xfrm>
          <a:prstGeom prst="rect">
            <a:avLst/>
          </a:prstGeom>
          <a:noFill/>
          <a:ln>
            <a:noFill/>
          </a:ln>
        </p:spPr>
      </p:pic>
      <p:sp>
        <p:nvSpPr>
          <p:cNvPr id="172" name="Google Shape;172;p22"/>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73" name="Google Shape;173;p22"/>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74" name="Google Shape;174;p22"/>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5" name="Google Shape;175;p22"/>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76" name="Google Shape;176;p22"/>
          <p:cNvPicPr preferRelativeResize="0"/>
          <p:nvPr/>
        </p:nvPicPr>
        <p:blipFill rotWithShape="1">
          <a:blip r:embed="rId3">
            <a:alphaModFix/>
          </a:blip>
          <a:srcRect b="0" l="21295" r="21289" t="0"/>
          <a:stretch/>
        </p:blipFill>
        <p:spPr>
          <a:xfrm>
            <a:off x="6233532" y="3478501"/>
            <a:ext cx="2910468" cy="3379508"/>
          </a:xfrm>
          <a:prstGeom prst="rect">
            <a:avLst/>
          </a:prstGeom>
          <a:noFill/>
          <a:ln>
            <a:noFill/>
          </a:ln>
        </p:spPr>
      </p:pic>
      <p:pic>
        <p:nvPicPr>
          <p:cNvPr id="177" name="Google Shape;177;p22"/>
          <p:cNvPicPr preferRelativeResize="0"/>
          <p:nvPr/>
        </p:nvPicPr>
        <p:blipFill>
          <a:blip r:embed="rId4">
            <a:alphaModFix/>
          </a:blip>
          <a:stretch>
            <a:fillRect/>
          </a:stretch>
        </p:blipFill>
        <p:spPr>
          <a:xfrm>
            <a:off x="538275" y="5967300"/>
            <a:ext cx="3277576" cy="4754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3">
  <p:cSld name="Layout 1_2">
    <p:spTree>
      <p:nvGrpSpPr>
        <p:cNvPr id="178" name="Shape 178"/>
        <p:cNvGrpSpPr/>
        <p:nvPr/>
      </p:nvGrpSpPr>
      <p:grpSpPr>
        <a:xfrm>
          <a:off x="0" y="0"/>
          <a:ext cx="0" cy="0"/>
          <a:chOff x="0" y="0"/>
          <a:chExt cx="0" cy="0"/>
        </a:xfrm>
      </p:grpSpPr>
      <p:sp>
        <p:nvSpPr>
          <p:cNvPr id="179" name="Google Shape;179;p23"/>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80" name="Google Shape;180;p23"/>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81" name="Google Shape;181;p23"/>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2" name="Google Shape;182;p23"/>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83" name="Google Shape;183;p23"/>
          <p:cNvPicPr preferRelativeResize="0"/>
          <p:nvPr/>
        </p:nvPicPr>
        <p:blipFill rotWithShape="1">
          <a:blip r:embed="rId2">
            <a:alphaModFix/>
          </a:blip>
          <a:srcRect b="19029" l="27863" r="26592" t="1649"/>
          <a:stretch/>
        </p:blipFill>
        <p:spPr>
          <a:xfrm>
            <a:off x="6233532" y="3478491"/>
            <a:ext cx="2910468" cy="3379508"/>
          </a:xfrm>
          <a:prstGeom prst="rect">
            <a:avLst/>
          </a:prstGeom>
          <a:noFill/>
          <a:ln>
            <a:noFill/>
          </a:ln>
        </p:spPr>
      </p:pic>
      <p:pic>
        <p:nvPicPr>
          <p:cNvPr id="184" name="Google Shape;184;p23"/>
          <p:cNvPicPr preferRelativeResize="0"/>
          <p:nvPr/>
        </p:nvPicPr>
        <p:blipFill rotWithShape="1">
          <a:blip r:embed="rId3">
            <a:alphaModFix/>
          </a:blip>
          <a:srcRect b="0" l="22277" r="20307" t="0"/>
          <a:stretch/>
        </p:blipFill>
        <p:spPr>
          <a:xfrm>
            <a:off x="6233532" y="1"/>
            <a:ext cx="2910468" cy="3379508"/>
          </a:xfrm>
          <a:prstGeom prst="rect">
            <a:avLst/>
          </a:prstGeom>
          <a:noFill/>
          <a:ln>
            <a:noFill/>
          </a:ln>
        </p:spPr>
      </p:pic>
      <p:pic>
        <p:nvPicPr>
          <p:cNvPr id="185" name="Google Shape;185;p23"/>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4">
  <p:cSld name="Layout 1_1_1">
    <p:spTree>
      <p:nvGrpSpPr>
        <p:cNvPr id="186" name="Shape 186"/>
        <p:cNvGrpSpPr/>
        <p:nvPr/>
      </p:nvGrpSpPr>
      <p:grpSpPr>
        <a:xfrm>
          <a:off x="0" y="0"/>
          <a:ext cx="0" cy="0"/>
          <a:chOff x="0" y="0"/>
          <a:chExt cx="0" cy="0"/>
        </a:xfrm>
      </p:grpSpPr>
      <p:pic>
        <p:nvPicPr>
          <p:cNvPr id="187" name="Google Shape;187;p24"/>
          <p:cNvPicPr preferRelativeResize="0"/>
          <p:nvPr/>
        </p:nvPicPr>
        <p:blipFill rotWithShape="1">
          <a:blip r:embed="rId2">
            <a:alphaModFix/>
          </a:blip>
          <a:srcRect b="0" l="22772" r="21779" t="3428"/>
          <a:stretch/>
        </p:blipFill>
        <p:spPr>
          <a:xfrm>
            <a:off x="6233532" y="3478491"/>
            <a:ext cx="2910468" cy="3379508"/>
          </a:xfrm>
          <a:prstGeom prst="rect">
            <a:avLst/>
          </a:prstGeom>
          <a:noFill/>
          <a:ln>
            <a:noFill/>
          </a:ln>
        </p:spPr>
      </p:pic>
      <p:sp>
        <p:nvSpPr>
          <p:cNvPr id="188" name="Google Shape;188;p24"/>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89" name="Google Shape;189;p24"/>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90" name="Google Shape;190;p24"/>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1" name="Google Shape;191;p24"/>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192" name="Google Shape;192;p24"/>
          <p:cNvPicPr preferRelativeResize="0"/>
          <p:nvPr/>
        </p:nvPicPr>
        <p:blipFill rotWithShape="1">
          <a:blip r:embed="rId3">
            <a:alphaModFix/>
          </a:blip>
          <a:srcRect b="0" l="10484" r="5770" t="0"/>
          <a:stretch/>
        </p:blipFill>
        <p:spPr>
          <a:xfrm>
            <a:off x="6233532" y="-9"/>
            <a:ext cx="2910468" cy="3379509"/>
          </a:xfrm>
          <a:prstGeom prst="rect">
            <a:avLst/>
          </a:prstGeom>
          <a:noFill/>
          <a:ln>
            <a:noFill/>
          </a:ln>
        </p:spPr>
      </p:pic>
      <p:pic>
        <p:nvPicPr>
          <p:cNvPr id="193" name="Google Shape;193;p24"/>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4 2">
  <p:cSld name="Layout 1_1_1_2">
    <p:spTree>
      <p:nvGrpSpPr>
        <p:cNvPr id="194" name="Shape 194"/>
        <p:cNvGrpSpPr/>
        <p:nvPr/>
      </p:nvGrpSpPr>
      <p:grpSpPr>
        <a:xfrm>
          <a:off x="0" y="0"/>
          <a:ext cx="0" cy="0"/>
          <a:chOff x="0" y="0"/>
          <a:chExt cx="0" cy="0"/>
        </a:xfrm>
      </p:grpSpPr>
      <p:pic>
        <p:nvPicPr>
          <p:cNvPr id="195" name="Google Shape;195;p25"/>
          <p:cNvPicPr preferRelativeResize="0"/>
          <p:nvPr/>
        </p:nvPicPr>
        <p:blipFill rotWithShape="1">
          <a:blip r:embed="rId2">
            <a:alphaModFix/>
          </a:blip>
          <a:srcRect b="0" l="17402" r="25182" t="0"/>
          <a:stretch/>
        </p:blipFill>
        <p:spPr>
          <a:xfrm>
            <a:off x="6233532" y="3478491"/>
            <a:ext cx="2910468" cy="3379508"/>
          </a:xfrm>
          <a:prstGeom prst="rect">
            <a:avLst/>
          </a:prstGeom>
          <a:noFill/>
          <a:ln>
            <a:noFill/>
          </a:ln>
        </p:spPr>
      </p:pic>
      <p:sp>
        <p:nvSpPr>
          <p:cNvPr id="196" name="Google Shape;196;p25"/>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97" name="Google Shape;197;p25"/>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198" name="Google Shape;198;p25"/>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9" name="Google Shape;199;p25"/>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00" name="Google Shape;200;p25"/>
          <p:cNvPicPr preferRelativeResize="0"/>
          <p:nvPr/>
        </p:nvPicPr>
        <p:blipFill rotWithShape="1">
          <a:blip r:embed="rId3">
            <a:alphaModFix/>
          </a:blip>
          <a:srcRect b="11294" l="0" r="0" t="11294"/>
          <a:stretch/>
        </p:blipFill>
        <p:spPr>
          <a:xfrm>
            <a:off x="6233532" y="-9"/>
            <a:ext cx="2910468" cy="3379509"/>
          </a:xfrm>
          <a:prstGeom prst="rect">
            <a:avLst/>
          </a:prstGeom>
          <a:noFill/>
          <a:ln>
            <a:noFill/>
          </a:ln>
        </p:spPr>
      </p:pic>
      <p:pic>
        <p:nvPicPr>
          <p:cNvPr id="201" name="Google Shape;201;p25"/>
          <p:cNvPicPr preferRelativeResize="0"/>
          <p:nvPr/>
        </p:nvPicPr>
        <p:blipFill rotWithShape="1">
          <a:blip r:embed="rId4">
            <a:alphaModFix/>
          </a:blip>
          <a:srcRect b="1076" l="0" r="0" t="1066"/>
          <a:stretch/>
        </p:blipFill>
        <p:spPr>
          <a:xfrm>
            <a:off x="538275" y="5972400"/>
            <a:ext cx="2989301" cy="4652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4 1">
  <p:cSld name="Layout 1_1_1_1">
    <p:spTree>
      <p:nvGrpSpPr>
        <p:cNvPr id="202" name="Shape 202"/>
        <p:cNvGrpSpPr/>
        <p:nvPr/>
      </p:nvGrpSpPr>
      <p:grpSpPr>
        <a:xfrm>
          <a:off x="0" y="0"/>
          <a:ext cx="0" cy="0"/>
          <a:chOff x="0" y="0"/>
          <a:chExt cx="0" cy="0"/>
        </a:xfrm>
      </p:grpSpPr>
      <p:pic>
        <p:nvPicPr>
          <p:cNvPr id="203" name="Google Shape;203;p26"/>
          <p:cNvPicPr preferRelativeResize="0"/>
          <p:nvPr/>
        </p:nvPicPr>
        <p:blipFill rotWithShape="1">
          <a:blip r:embed="rId2">
            <a:alphaModFix/>
          </a:blip>
          <a:srcRect b="11294" l="0" r="0" t="11294"/>
          <a:stretch/>
        </p:blipFill>
        <p:spPr>
          <a:xfrm>
            <a:off x="6233532" y="3478491"/>
            <a:ext cx="2910468" cy="3379507"/>
          </a:xfrm>
          <a:prstGeom prst="rect">
            <a:avLst/>
          </a:prstGeom>
          <a:noFill/>
          <a:ln>
            <a:noFill/>
          </a:ln>
        </p:spPr>
      </p:pic>
      <p:sp>
        <p:nvSpPr>
          <p:cNvPr id="204" name="Google Shape;204;p26"/>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05" name="Google Shape;205;p26"/>
          <p:cNvSpPr txBox="1"/>
          <p:nvPr>
            <p:ph idx="1" type="subTitle"/>
          </p:nvPr>
        </p:nvSpPr>
        <p:spPr>
          <a:xfrm>
            <a:off x="538275" y="1149100"/>
            <a:ext cx="52491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06" name="Google Shape;206;p26"/>
          <p:cNvSpPr txBox="1"/>
          <p:nvPr>
            <p:ph type="title"/>
          </p:nvPr>
        </p:nvSpPr>
        <p:spPr>
          <a:xfrm>
            <a:off x="538275" y="555625"/>
            <a:ext cx="52491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07" name="Google Shape;207;p26"/>
          <p:cNvSpPr txBox="1"/>
          <p:nvPr>
            <p:ph idx="2" type="body"/>
          </p:nvPr>
        </p:nvSpPr>
        <p:spPr>
          <a:xfrm>
            <a:off x="538275" y="1702250"/>
            <a:ext cx="52491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08" name="Google Shape;208;p26"/>
          <p:cNvPicPr preferRelativeResize="0"/>
          <p:nvPr/>
        </p:nvPicPr>
        <p:blipFill rotWithShape="1">
          <a:blip r:embed="rId3">
            <a:alphaModFix/>
          </a:blip>
          <a:srcRect b="0" l="21295" r="21289" t="0"/>
          <a:stretch/>
        </p:blipFill>
        <p:spPr>
          <a:xfrm>
            <a:off x="6233532" y="-9"/>
            <a:ext cx="2910468" cy="3379509"/>
          </a:xfrm>
          <a:prstGeom prst="rect">
            <a:avLst/>
          </a:prstGeom>
          <a:noFill/>
          <a:ln>
            <a:noFill/>
          </a:ln>
        </p:spPr>
      </p:pic>
      <p:pic>
        <p:nvPicPr>
          <p:cNvPr id="209" name="Google Shape;209;p26"/>
          <p:cNvPicPr preferRelativeResize="0"/>
          <p:nvPr/>
        </p:nvPicPr>
        <p:blipFill>
          <a:blip r:embed="rId4">
            <a:alphaModFix/>
          </a:blip>
          <a:stretch>
            <a:fillRect/>
          </a:stretch>
        </p:blipFill>
        <p:spPr>
          <a:xfrm>
            <a:off x="538275" y="5967307"/>
            <a:ext cx="2989301" cy="47543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5">
  <p:cSld name="CUSTOM_2">
    <p:spTree>
      <p:nvGrpSpPr>
        <p:cNvPr id="210" name="Shape 210"/>
        <p:cNvGrpSpPr/>
        <p:nvPr/>
      </p:nvGrpSpPr>
      <p:grpSpPr>
        <a:xfrm>
          <a:off x="0" y="0"/>
          <a:ext cx="0" cy="0"/>
          <a:chOff x="0" y="0"/>
          <a:chExt cx="0" cy="0"/>
        </a:xfrm>
      </p:grpSpPr>
      <p:pic>
        <p:nvPicPr>
          <p:cNvPr id="211" name="Google Shape;211;p27"/>
          <p:cNvPicPr preferRelativeResize="0"/>
          <p:nvPr/>
        </p:nvPicPr>
        <p:blipFill rotWithShape="1">
          <a:blip r:embed="rId2">
            <a:alphaModFix/>
          </a:blip>
          <a:srcRect b="-4500" l="8401" r="182" t="1279"/>
          <a:stretch/>
        </p:blipFill>
        <p:spPr>
          <a:xfrm>
            <a:off x="6982690" y="0"/>
            <a:ext cx="2159661" cy="6027103"/>
          </a:xfrm>
          <a:prstGeom prst="rect">
            <a:avLst/>
          </a:prstGeom>
          <a:noFill/>
          <a:ln>
            <a:noFill/>
          </a:ln>
        </p:spPr>
      </p:pic>
      <p:sp>
        <p:nvSpPr>
          <p:cNvPr id="212" name="Google Shape;212;p27"/>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13" name="Google Shape;213;p27"/>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14" name="Google Shape;214;p27"/>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15" name="Google Shape;215;p27"/>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16" name="Google Shape;216;p27"/>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7" name="Google Shape;217;p27"/>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18" name="Google Shape;218;p27"/>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5 1">
  <p:cSld name="CUSTOM_2_3">
    <p:spTree>
      <p:nvGrpSpPr>
        <p:cNvPr id="219" name="Shape 219"/>
        <p:cNvGrpSpPr/>
        <p:nvPr/>
      </p:nvGrpSpPr>
      <p:grpSpPr>
        <a:xfrm>
          <a:off x="0" y="0"/>
          <a:ext cx="0" cy="0"/>
          <a:chOff x="0" y="0"/>
          <a:chExt cx="0" cy="0"/>
        </a:xfrm>
      </p:grpSpPr>
      <p:pic>
        <p:nvPicPr>
          <p:cNvPr id="220" name="Google Shape;220;p28"/>
          <p:cNvPicPr preferRelativeResize="0"/>
          <p:nvPr/>
        </p:nvPicPr>
        <p:blipFill rotWithShape="1">
          <a:blip r:embed="rId2">
            <a:alphaModFix/>
          </a:blip>
          <a:srcRect b="-4500" l="8401" r="182" t="1279"/>
          <a:stretch/>
        </p:blipFill>
        <p:spPr>
          <a:xfrm>
            <a:off x="6982690" y="0"/>
            <a:ext cx="2159661" cy="6027103"/>
          </a:xfrm>
          <a:prstGeom prst="rect">
            <a:avLst/>
          </a:prstGeom>
          <a:noFill/>
          <a:ln>
            <a:noFill/>
          </a:ln>
        </p:spPr>
      </p:pic>
      <p:sp>
        <p:nvSpPr>
          <p:cNvPr id="221" name="Google Shape;221;p28"/>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2" name="Google Shape;222;p28"/>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23" name="Google Shape;223;p28"/>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24" name="Google Shape;224;p28"/>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25" name="Google Shape;225;p28"/>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6" name="Google Shape;226;p28"/>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27" name="Google Shape;227;p28"/>
          <p:cNvPicPr preferRelativeResize="0"/>
          <p:nvPr/>
        </p:nvPicPr>
        <p:blipFill rotWithShape="1">
          <a:blip r:embed="rId4">
            <a:alphaModFix/>
          </a:blip>
          <a:srcRect b="1076" l="0" r="0" t="1066"/>
          <a:stretch/>
        </p:blipFill>
        <p:spPr>
          <a:xfrm>
            <a:off x="481975" y="5972400"/>
            <a:ext cx="2989301" cy="4652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6">
  <p:cSld name="CUSTOM_2_1">
    <p:spTree>
      <p:nvGrpSpPr>
        <p:cNvPr id="228" name="Shape 228"/>
        <p:cNvGrpSpPr/>
        <p:nvPr/>
      </p:nvGrpSpPr>
      <p:grpSpPr>
        <a:xfrm>
          <a:off x="0" y="0"/>
          <a:ext cx="0" cy="0"/>
          <a:chOff x="0" y="0"/>
          <a:chExt cx="0" cy="0"/>
        </a:xfrm>
      </p:grpSpPr>
      <p:pic>
        <p:nvPicPr>
          <p:cNvPr id="229" name="Google Shape;229;p29"/>
          <p:cNvPicPr preferRelativeResize="0"/>
          <p:nvPr/>
        </p:nvPicPr>
        <p:blipFill rotWithShape="1">
          <a:blip r:embed="rId2">
            <a:alphaModFix/>
          </a:blip>
          <a:srcRect b="-10729" l="39316" r="34232" t="0"/>
          <a:stretch/>
        </p:blipFill>
        <p:spPr>
          <a:xfrm>
            <a:off x="6982377" y="0"/>
            <a:ext cx="2159661" cy="6027102"/>
          </a:xfrm>
          <a:prstGeom prst="rect">
            <a:avLst/>
          </a:prstGeom>
          <a:noFill/>
          <a:ln>
            <a:noFill/>
          </a:ln>
        </p:spPr>
      </p:pic>
      <p:sp>
        <p:nvSpPr>
          <p:cNvPr id="230" name="Google Shape;230;p29"/>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31" name="Google Shape;231;p29"/>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32" name="Google Shape;232;p29"/>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33" name="Google Shape;233;p29"/>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34" name="Google Shape;234;p29"/>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5" name="Google Shape;235;p29"/>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36" name="Google Shape;236;p29"/>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6 1">
  <p:cSld name="CUSTOM_2_1_2">
    <p:spTree>
      <p:nvGrpSpPr>
        <p:cNvPr id="237" name="Shape 237"/>
        <p:cNvGrpSpPr/>
        <p:nvPr/>
      </p:nvGrpSpPr>
      <p:grpSpPr>
        <a:xfrm>
          <a:off x="0" y="0"/>
          <a:ext cx="0" cy="0"/>
          <a:chOff x="0" y="0"/>
          <a:chExt cx="0" cy="0"/>
        </a:xfrm>
      </p:grpSpPr>
      <p:pic>
        <p:nvPicPr>
          <p:cNvPr id="238" name="Google Shape;238;p30"/>
          <p:cNvPicPr preferRelativeResize="0"/>
          <p:nvPr/>
        </p:nvPicPr>
        <p:blipFill rotWithShape="1">
          <a:blip r:embed="rId2">
            <a:alphaModFix/>
          </a:blip>
          <a:srcRect b="-10729" l="39316" r="34232" t="0"/>
          <a:stretch/>
        </p:blipFill>
        <p:spPr>
          <a:xfrm>
            <a:off x="6982377" y="0"/>
            <a:ext cx="2159661" cy="6027102"/>
          </a:xfrm>
          <a:prstGeom prst="rect">
            <a:avLst/>
          </a:prstGeom>
          <a:noFill/>
          <a:ln>
            <a:noFill/>
          </a:ln>
        </p:spPr>
      </p:pic>
      <p:sp>
        <p:nvSpPr>
          <p:cNvPr id="239" name="Google Shape;239;p30"/>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0" name="Google Shape;240;p30"/>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41" name="Google Shape;241;p30"/>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42" name="Google Shape;242;p30"/>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43" name="Google Shape;243;p30"/>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44" name="Google Shape;244;p30"/>
          <p:cNvPicPr preferRelativeResize="0"/>
          <p:nvPr/>
        </p:nvPicPr>
        <p:blipFill rotWithShape="1">
          <a:blip r:embed="rId4">
            <a:alphaModFix/>
          </a:blip>
          <a:srcRect b="1076" l="0" r="0" t="1066"/>
          <a:stretch/>
        </p:blipFill>
        <p:spPr>
          <a:xfrm>
            <a:off x="538275" y="5972400"/>
            <a:ext cx="2989301" cy="465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PS Logo 2 1">
  <p:cSld name="Title Slide - DPS Logo_2_1">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27" name="Google Shape;27;p4"/>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8" name="Google Shape;28;p4"/>
          <p:cNvPicPr preferRelativeResize="0"/>
          <p:nvPr/>
        </p:nvPicPr>
        <p:blipFill rotWithShape="1">
          <a:blip r:embed="rId3">
            <a:alphaModFix/>
          </a:blip>
          <a:srcRect b="0" l="0" r="0" t="0"/>
          <a:stretch/>
        </p:blipFill>
        <p:spPr>
          <a:xfrm rot="2702048">
            <a:off x="-11065303" y="-8410526"/>
            <a:ext cx="16117894" cy="10742274"/>
          </a:xfrm>
          <a:prstGeom prst="rect">
            <a:avLst/>
          </a:prstGeom>
          <a:noFill/>
          <a:ln>
            <a:noFill/>
          </a:ln>
        </p:spPr>
      </p:pic>
      <p:sp>
        <p:nvSpPr>
          <p:cNvPr id="29" name="Google Shape;29;p4"/>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 name="Google Shape;30;p4"/>
          <p:cNvPicPr preferRelativeResize="0"/>
          <p:nvPr/>
        </p:nvPicPr>
        <p:blipFill rotWithShape="1">
          <a:blip r:embed="rId4">
            <a:alphaModFix/>
          </a:blip>
          <a:srcRect b="0" l="0" r="0" t="0"/>
          <a:stretch/>
        </p:blipFill>
        <p:spPr>
          <a:xfrm>
            <a:off x="244876" y="489610"/>
            <a:ext cx="2182280" cy="1309368"/>
          </a:xfrm>
          <a:prstGeom prst="rect">
            <a:avLst/>
          </a:prstGeom>
          <a:noFill/>
          <a:ln>
            <a:noFill/>
          </a:ln>
        </p:spPr>
      </p:pic>
      <p:sp>
        <p:nvSpPr>
          <p:cNvPr id="31" name="Google Shape;31;p4"/>
          <p:cNvSpPr txBox="1"/>
          <p:nvPr/>
        </p:nvSpPr>
        <p:spPr>
          <a:xfrm>
            <a:off x="373600" y="3146514"/>
            <a:ext cx="4513200" cy="26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FFFFFF"/>
                </a:solidFill>
                <a:latin typeface="Roboto Slab"/>
                <a:ea typeface="Roboto Slab"/>
                <a:cs typeface="Roboto Slab"/>
                <a:sym typeface="Roboto Slab"/>
              </a:rPr>
              <a:t>SOMOS UNA ESCUELA QUE RECIBE FODOS </a:t>
            </a:r>
            <a:endParaRPr sz="3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US" sz="3600">
                <a:solidFill>
                  <a:srgbClr val="FFFFFF"/>
                </a:solidFill>
                <a:latin typeface="Roboto Slab"/>
                <a:ea typeface="Roboto Slab"/>
                <a:cs typeface="Roboto Slab"/>
                <a:sym typeface="Roboto Slab"/>
              </a:rPr>
              <a:t>DEL </a:t>
            </a:r>
            <a:r>
              <a:rPr lang="en-US" sz="4000">
                <a:solidFill>
                  <a:srgbClr val="FFFFFF"/>
                </a:solidFill>
                <a:latin typeface="Rockwell"/>
                <a:ea typeface="Rockwell"/>
                <a:cs typeface="Rockwell"/>
                <a:sym typeface="Rockwell"/>
              </a:rPr>
              <a:t>TITULO I</a:t>
            </a:r>
            <a:endParaRPr sz="36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US" sz="3600">
                <a:solidFill>
                  <a:srgbClr val="FFFFFF"/>
                </a:solidFill>
                <a:latin typeface="Roboto Slab"/>
                <a:ea typeface="Roboto Slab"/>
                <a:cs typeface="Roboto Slab"/>
                <a:sym typeface="Roboto Slab"/>
              </a:rPr>
              <a:t>o</a:t>
            </a:r>
            <a:endParaRPr sz="3600">
              <a:solidFill>
                <a:srgbClr val="FFFFFF"/>
              </a:solidFill>
              <a:latin typeface="Roboto Slab"/>
              <a:ea typeface="Roboto Slab"/>
              <a:cs typeface="Roboto Slab"/>
              <a:sym typeface="Roboto Slab"/>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7">
  <p:cSld name="CUSTOM_2_2">
    <p:spTree>
      <p:nvGrpSpPr>
        <p:cNvPr id="245" name="Shape 245"/>
        <p:cNvGrpSpPr/>
        <p:nvPr/>
      </p:nvGrpSpPr>
      <p:grpSpPr>
        <a:xfrm>
          <a:off x="0" y="0"/>
          <a:ext cx="0" cy="0"/>
          <a:chOff x="0" y="0"/>
          <a:chExt cx="0" cy="0"/>
        </a:xfrm>
      </p:grpSpPr>
      <p:pic>
        <p:nvPicPr>
          <p:cNvPr id="246" name="Google Shape;246;p31"/>
          <p:cNvPicPr preferRelativeResize="0"/>
          <p:nvPr/>
        </p:nvPicPr>
        <p:blipFill rotWithShape="1">
          <a:blip r:embed="rId2">
            <a:alphaModFix/>
          </a:blip>
          <a:srcRect b="0" l="25186" r="21064" t="0"/>
          <a:stretch/>
        </p:blipFill>
        <p:spPr>
          <a:xfrm>
            <a:off x="6982690" y="0"/>
            <a:ext cx="2159660" cy="6027102"/>
          </a:xfrm>
          <a:prstGeom prst="rect">
            <a:avLst/>
          </a:prstGeom>
          <a:noFill/>
          <a:ln>
            <a:noFill/>
          </a:ln>
        </p:spPr>
      </p:pic>
      <p:sp>
        <p:nvSpPr>
          <p:cNvPr id="247" name="Google Shape;247;p31"/>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8" name="Google Shape;248;p31"/>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49" name="Google Shape;249;p31"/>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50" name="Google Shape;250;p31"/>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51" name="Google Shape;251;p31"/>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2" name="Google Shape;252;p31"/>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53" name="Google Shape;253;p31"/>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7 1">
  <p:cSld name="CUSTOM_2_2_1">
    <p:spTree>
      <p:nvGrpSpPr>
        <p:cNvPr id="254" name="Shape 254"/>
        <p:cNvGrpSpPr/>
        <p:nvPr/>
      </p:nvGrpSpPr>
      <p:grpSpPr>
        <a:xfrm>
          <a:off x="0" y="0"/>
          <a:ext cx="0" cy="0"/>
          <a:chOff x="0" y="0"/>
          <a:chExt cx="0" cy="0"/>
        </a:xfrm>
      </p:grpSpPr>
      <p:pic>
        <p:nvPicPr>
          <p:cNvPr id="255" name="Google Shape;255;p32"/>
          <p:cNvPicPr preferRelativeResize="0"/>
          <p:nvPr/>
        </p:nvPicPr>
        <p:blipFill rotWithShape="1">
          <a:blip r:embed="rId2">
            <a:alphaModFix/>
          </a:blip>
          <a:srcRect b="0" l="25186" r="21064" t="0"/>
          <a:stretch/>
        </p:blipFill>
        <p:spPr>
          <a:xfrm>
            <a:off x="6982690" y="0"/>
            <a:ext cx="2159660" cy="6027102"/>
          </a:xfrm>
          <a:prstGeom prst="rect">
            <a:avLst/>
          </a:prstGeom>
          <a:noFill/>
          <a:ln>
            <a:noFill/>
          </a:ln>
        </p:spPr>
      </p:pic>
      <p:sp>
        <p:nvSpPr>
          <p:cNvPr id="256" name="Google Shape;256;p32"/>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57" name="Google Shape;257;p32"/>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58" name="Google Shape;258;p32"/>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59" name="Google Shape;259;p32"/>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60" name="Google Shape;260;p32"/>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61" name="Google Shape;261;p32"/>
          <p:cNvPicPr preferRelativeResize="0"/>
          <p:nvPr/>
        </p:nvPicPr>
        <p:blipFill>
          <a:blip r:embed="rId4">
            <a:alphaModFix/>
          </a:blip>
          <a:stretch>
            <a:fillRect/>
          </a:stretch>
        </p:blipFill>
        <p:spPr>
          <a:xfrm>
            <a:off x="538275" y="5967307"/>
            <a:ext cx="2989301" cy="47543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7 1 1">
  <p:cSld name="CUSTOM_2_2_1_1">
    <p:spTree>
      <p:nvGrpSpPr>
        <p:cNvPr id="262" name="Shape 262"/>
        <p:cNvGrpSpPr/>
        <p:nvPr/>
      </p:nvGrpSpPr>
      <p:grpSpPr>
        <a:xfrm>
          <a:off x="0" y="0"/>
          <a:ext cx="0" cy="0"/>
          <a:chOff x="0" y="0"/>
          <a:chExt cx="0" cy="0"/>
        </a:xfrm>
      </p:grpSpPr>
      <p:pic>
        <p:nvPicPr>
          <p:cNvPr id="263" name="Google Shape;263;p33"/>
          <p:cNvPicPr preferRelativeResize="0"/>
          <p:nvPr/>
        </p:nvPicPr>
        <p:blipFill rotWithShape="1">
          <a:blip r:embed="rId2">
            <a:alphaModFix/>
          </a:blip>
          <a:srcRect b="0" l="52550" r="23561" t="0"/>
          <a:stretch/>
        </p:blipFill>
        <p:spPr>
          <a:xfrm>
            <a:off x="6982690" y="0"/>
            <a:ext cx="2159660" cy="6027102"/>
          </a:xfrm>
          <a:prstGeom prst="rect">
            <a:avLst/>
          </a:prstGeom>
          <a:noFill/>
          <a:ln>
            <a:noFill/>
          </a:ln>
        </p:spPr>
      </p:pic>
      <p:sp>
        <p:nvSpPr>
          <p:cNvPr id="264" name="Google Shape;264;p33"/>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5" name="Google Shape;265;p33"/>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66" name="Google Shape;266;p33"/>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67" name="Google Shape;267;p33"/>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68" name="Google Shape;268;p33"/>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269" name="Google Shape;269;p33"/>
          <p:cNvPicPr preferRelativeResize="0"/>
          <p:nvPr/>
        </p:nvPicPr>
        <p:blipFill>
          <a:blip r:embed="rId4">
            <a:alphaModFix/>
          </a:blip>
          <a:stretch>
            <a:fillRect/>
          </a:stretch>
        </p:blipFill>
        <p:spPr>
          <a:xfrm>
            <a:off x="538275" y="5967307"/>
            <a:ext cx="2989301" cy="47543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8">
  <p:cSld name="CUSTOM_2_1_1">
    <p:spTree>
      <p:nvGrpSpPr>
        <p:cNvPr id="270" name="Shape 270"/>
        <p:cNvGrpSpPr/>
        <p:nvPr/>
      </p:nvGrpSpPr>
      <p:grpSpPr>
        <a:xfrm>
          <a:off x="0" y="0"/>
          <a:ext cx="0" cy="0"/>
          <a:chOff x="0" y="0"/>
          <a:chExt cx="0" cy="0"/>
        </a:xfrm>
      </p:grpSpPr>
      <p:pic>
        <p:nvPicPr>
          <p:cNvPr id="271" name="Google Shape;271;p34"/>
          <p:cNvPicPr preferRelativeResize="0"/>
          <p:nvPr/>
        </p:nvPicPr>
        <p:blipFill rotWithShape="1">
          <a:blip r:embed="rId2">
            <a:alphaModFix/>
          </a:blip>
          <a:srcRect b="0" l="24789" r="51322" t="0"/>
          <a:stretch/>
        </p:blipFill>
        <p:spPr>
          <a:xfrm>
            <a:off x="6982690" y="0"/>
            <a:ext cx="2159661" cy="6027102"/>
          </a:xfrm>
          <a:prstGeom prst="rect">
            <a:avLst/>
          </a:prstGeom>
          <a:noFill/>
          <a:ln>
            <a:noFill/>
          </a:ln>
        </p:spPr>
      </p:pic>
      <p:sp>
        <p:nvSpPr>
          <p:cNvPr id="272" name="Google Shape;272;p34"/>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3" name="Google Shape;273;p34"/>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74" name="Google Shape;274;p34"/>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75" name="Google Shape;275;p34"/>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76" name="Google Shape;276;p34"/>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77" name="Google Shape;277;p34"/>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78" name="Google Shape;278;p34"/>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8 1">
  <p:cSld name="CUSTOM_2_1_1_2">
    <p:spTree>
      <p:nvGrpSpPr>
        <p:cNvPr id="279" name="Shape 279"/>
        <p:cNvGrpSpPr/>
        <p:nvPr/>
      </p:nvGrpSpPr>
      <p:grpSpPr>
        <a:xfrm>
          <a:off x="0" y="0"/>
          <a:ext cx="0" cy="0"/>
          <a:chOff x="0" y="0"/>
          <a:chExt cx="0" cy="0"/>
        </a:xfrm>
      </p:grpSpPr>
      <p:pic>
        <p:nvPicPr>
          <p:cNvPr id="280" name="Google Shape;280;p35"/>
          <p:cNvPicPr preferRelativeResize="0"/>
          <p:nvPr/>
        </p:nvPicPr>
        <p:blipFill rotWithShape="1">
          <a:blip r:embed="rId2">
            <a:alphaModFix/>
          </a:blip>
          <a:srcRect b="0" l="24789" r="51322" t="0"/>
          <a:stretch/>
        </p:blipFill>
        <p:spPr>
          <a:xfrm>
            <a:off x="6982690" y="0"/>
            <a:ext cx="2159661" cy="6027102"/>
          </a:xfrm>
          <a:prstGeom prst="rect">
            <a:avLst/>
          </a:prstGeom>
          <a:noFill/>
          <a:ln>
            <a:noFill/>
          </a:ln>
        </p:spPr>
      </p:pic>
      <p:sp>
        <p:nvSpPr>
          <p:cNvPr id="281" name="Google Shape;281;p35"/>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82" name="Google Shape;282;p35"/>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83" name="Google Shape;283;p35"/>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84" name="Google Shape;284;p35"/>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85" name="Google Shape;285;p35"/>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86" name="Google Shape;286;p35"/>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87" name="Google Shape;287;p35"/>
          <p:cNvPicPr preferRelativeResize="0"/>
          <p:nvPr/>
        </p:nvPicPr>
        <p:blipFill rotWithShape="1">
          <a:blip r:embed="rId4">
            <a:alphaModFix/>
          </a:blip>
          <a:srcRect b="1076" l="0" r="0" t="1066"/>
          <a:stretch/>
        </p:blipFill>
        <p:spPr>
          <a:xfrm>
            <a:off x="538275" y="5972400"/>
            <a:ext cx="2989301" cy="4652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9">
  <p:cSld name="CUSTOM_2_1_1_1">
    <p:spTree>
      <p:nvGrpSpPr>
        <p:cNvPr id="288" name="Shape 288"/>
        <p:cNvGrpSpPr/>
        <p:nvPr/>
      </p:nvGrpSpPr>
      <p:grpSpPr>
        <a:xfrm>
          <a:off x="0" y="0"/>
          <a:ext cx="0" cy="0"/>
          <a:chOff x="0" y="0"/>
          <a:chExt cx="0" cy="0"/>
        </a:xfrm>
      </p:grpSpPr>
      <p:pic>
        <p:nvPicPr>
          <p:cNvPr id="289" name="Google Shape;289;p36"/>
          <p:cNvPicPr preferRelativeResize="0"/>
          <p:nvPr/>
        </p:nvPicPr>
        <p:blipFill rotWithShape="1">
          <a:blip r:embed="rId2">
            <a:alphaModFix/>
          </a:blip>
          <a:srcRect b="-7872" l="22521" r="28614" t="16963"/>
          <a:stretch/>
        </p:blipFill>
        <p:spPr>
          <a:xfrm>
            <a:off x="6982690" y="0"/>
            <a:ext cx="2159660" cy="6027102"/>
          </a:xfrm>
          <a:prstGeom prst="rect">
            <a:avLst/>
          </a:prstGeom>
          <a:noFill/>
          <a:ln>
            <a:noFill/>
          </a:ln>
        </p:spPr>
      </p:pic>
      <p:sp>
        <p:nvSpPr>
          <p:cNvPr id="290" name="Google Shape;290;p36"/>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91" name="Google Shape;291;p36"/>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292" name="Google Shape;292;p36"/>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293" name="Google Shape;293;p36"/>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294" name="Google Shape;294;p36"/>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5" name="Google Shape;295;p36"/>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296" name="Google Shape;296;p36"/>
          <p:cNvPicPr preferRelativeResize="0"/>
          <p:nvPr/>
        </p:nvPicPr>
        <p:blipFill rotWithShape="1">
          <a:blip r:embed="rId4">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9 1">
  <p:cSld name="CUSTOM_2_1_1_1_2">
    <p:spTree>
      <p:nvGrpSpPr>
        <p:cNvPr id="297" name="Shape 297"/>
        <p:cNvGrpSpPr/>
        <p:nvPr/>
      </p:nvGrpSpPr>
      <p:grpSpPr>
        <a:xfrm>
          <a:off x="0" y="0"/>
          <a:ext cx="0" cy="0"/>
          <a:chOff x="0" y="0"/>
          <a:chExt cx="0" cy="0"/>
        </a:xfrm>
      </p:grpSpPr>
      <p:pic>
        <p:nvPicPr>
          <p:cNvPr id="298" name="Google Shape;298;p37"/>
          <p:cNvPicPr preferRelativeResize="0"/>
          <p:nvPr/>
        </p:nvPicPr>
        <p:blipFill rotWithShape="1">
          <a:blip r:embed="rId2">
            <a:alphaModFix/>
          </a:blip>
          <a:srcRect b="-7872" l="22521" r="28614" t="16963"/>
          <a:stretch/>
        </p:blipFill>
        <p:spPr>
          <a:xfrm>
            <a:off x="6982690" y="0"/>
            <a:ext cx="2159660" cy="6027102"/>
          </a:xfrm>
          <a:prstGeom prst="rect">
            <a:avLst/>
          </a:prstGeom>
          <a:noFill/>
          <a:ln>
            <a:noFill/>
          </a:ln>
        </p:spPr>
      </p:pic>
      <p:sp>
        <p:nvSpPr>
          <p:cNvPr id="299" name="Google Shape;299;p37"/>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0" name="Google Shape;300;p37"/>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301" name="Google Shape;301;p37"/>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302" name="Google Shape;302;p37"/>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303" name="Google Shape;303;p37"/>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4" name="Google Shape;304;p37"/>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305" name="Google Shape;305;p37"/>
          <p:cNvPicPr preferRelativeResize="0"/>
          <p:nvPr/>
        </p:nvPicPr>
        <p:blipFill rotWithShape="1">
          <a:blip r:embed="rId4">
            <a:alphaModFix/>
          </a:blip>
          <a:srcRect b="1076" l="0" r="0" t="1066"/>
          <a:stretch/>
        </p:blipFill>
        <p:spPr>
          <a:xfrm>
            <a:off x="538275" y="5972400"/>
            <a:ext cx="2989301" cy="4652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9 1 1">
  <p:cSld name="CUSTOM_2_1_1_1_2_1">
    <p:spTree>
      <p:nvGrpSpPr>
        <p:cNvPr id="306" name="Shape 306"/>
        <p:cNvGrpSpPr/>
        <p:nvPr/>
      </p:nvGrpSpPr>
      <p:grpSpPr>
        <a:xfrm>
          <a:off x="0" y="0"/>
          <a:ext cx="0" cy="0"/>
          <a:chOff x="0" y="0"/>
          <a:chExt cx="0" cy="0"/>
        </a:xfrm>
      </p:grpSpPr>
      <p:pic>
        <p:nvPicPr>
          <p:cNvPr id="307" name="Google Shape;307;p38"/>
          <p:cNvPicPr preferRelativeResize="0"/>
          <p:nvPr/>
        </p:nvPicPr>
        <p:blipFill rotWithShape="1">
          <a:blip r:embed="rId2">
            <a:alphaModFix/>
          </a:blip>
          <a:srcRect b="-8932" l="41606" r="32370" t="0"/>
          <a:stretch/>
        </p:blipFill>
        <p:spPr>
          <a:xfrm>
            <a:off x="6982690" y="0"/>
            <a:ext cx="2159660" cy="6027102"/>
          </a:xfrm>
          <a:prstGeom prst="rect">
            <a:avLst/>
          </a:prstGeom>
          <a:noFill/>
          <a:ln>
            <a:noFill/>
          </a:ln>
        </p:spPr>
      </p:pic>
      <p:sp>
        <p:nvSpPr>
          <p:cNvPr id="308" name="Google Shape;308;p38"/>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09" name="Google Shape;309;p38"/>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310" name="Google Shape;310;p38"/>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311" name="Google Shape;311;p38"/>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312" name="Google Shape;312;p38"/>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13" name="Google Shape;313;p38"/>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314" name="Google Shape;314;p38"/>
          <p:cNvPicPr preferRelativeResize="0"/>
          <p:nvPr/>
        </p:nvPicPr>
        <p:blipFill rotWithShape="1">
          <a:blip r:embed="rId4">
            <a:alphaModFix/>
          </a:blip>
          <a:srcRect b="1076" l="0" r="0" t="1066"/>
          <a:stretch/>
        </p:blipFill>
        <p:spPr>
          <a:xfrm>
            <a:off x="538275" y="5972400"/>
            <a:ext cx="2989301" cy="465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0">
  <p:cSld name="CUSTOM_2_1_1_1_1">
    <p:spTree>
      <p:nvGrpSpPr>
        <p:cNvPr id="315" name="Shape 315"/>
        <p:cNvGrpSpPr/>
        <p:nvPr/>
      </p:nvGrpSpPr>
      <p:grpSpPr>
        <a:xfrm>
          <a:off x="0" y="0"/>
          <a:ext cx="0" cy="0"/>
          <a:chOff x="0" y="0"/>
          <a:chExt cx="0" cy="0"/>
        </a:xfrm>
      </p:grpSpPr>
      <p:pic>
        <p:nvPicPr>
          <p:cNvPr id="316" name="Google Shape;316;p39"/>
          <p:cNvPicPr preferRelativeResize="0"/>
          <p:nvPr/>
        </p:nvPicPr>
        <p:blipFill rotWithShape="1">
          <a:blip r:embed="rId2">
            <a:alphaModFix/>
          </a:blip>
          <a:srcRect b="0" l="23128" r="23122" t="0"/>
          <a:stretch/>
        </p:blipFill>
        <p:spPr>
          <a:xfrm>
            <a:off x="6982690" y="0"/>
            <a:ext cx="2159660" cy="6027102"/>
          </a:xfrm>
          <a:prstGeom prst="rect">
            <a:avLst/>
          </a:prstGeom>
          <a:noFill/>
          <a:ln>
            <a:noFill/>
          </a:ln>
        </p:spPr>
      </p:pic>
      <p:sp>
        <p:nvSpPr>
          <p:cNvPr id="317" name="Google Shape;317;p39"/>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18" name="Google Shape;318;p39"/>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319" name="Google Shape;319;p39"/>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320" name="Google Shape;320;p39"/>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321" name="Google Shape;321;p39"/>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22" name="Google Shape;322;p39"/>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323" name="Google Shape;323;p39"/>
          <p:cNvPicPr preferRelativeResize="0"/>
          <p:nvPr/>
        </p:nvPicPr>
        <p:blipFill>
          <a:blip r:embed="rId4">
            <a:alphaModFix/>
          </a:blip>
          <a:stretch>
            <a:fillRect/>
          </a:stretch>
        </p:blipFill>
        <p:spPr>
          <a:xfrm>
            <a:off x="538275" y="5967307"/>
            <a:ext cx="2989301" cy="47543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Option 10 1">
  <p:cSld name="CUSTOM_2_1_1_1_1_1">
    <p:spTree>
      <p:nvGrpSpPr>
        <p:cNvPr id="324" name="Shape 324"/>
        <p:cNvGrpSpPr/>
        <p:nvPr/>
      </p:nvGrpSpPr>
      <p:grpSpPr>
        <a:xfrm>
          <a:off x="0" y="0"/>
          <a:ext cx="0" cy="0"/>
          <a:chOff x="0" y="0"/>
          <a:chExt cx="0" cy="0"/>
        </a:xfrm>
      </p:grpSpPr>
      <p:pic>
        <p:nvPicPr>
          <p:cNvPr id="325" name="Google Shape;325;p40"/>
          <p:cNvPicPr preferRelativeResize="0"/>
          <p:nvPr/>
        </p:nvPicPr>
        <p:blipFill rotWithShape="1">
          <a:blip r:embed="rId2">
            <a:alphaModFix/>
          </a:blip>
          <a:srcRect b="-7450" l="29120" r="46991" t="7450"/>
          <a:stretch/>
        </p:blipFill>
        <p:spPr>
          <a:xfrm>
            <a:off x="6982690" y="0"/>
            <a:ext cx="2159660" cy="6027102"/>
          </a:xfrm>
          <a:prstGeom prst="rect">
            <a:avLst/>
          </a:prstGeom>
          <a:noFill/>
          <a:ln>
            <a:noFill/>
          </a:ln>
        </p:spPr>
      </p:pic>
      <p:sp>
        <p:nvSpPr>
          <p:cNvPr id="326" name="Google Shape;326;p40"/>
          <p:cNvSpPr/>
          <p:nvPr/>
        </p:nvSpPr>
        <p:spPr>
          <a:xfrm rot="5400000">
            <a:off x="7090249" y="4803000"/>
            <a:ext cx="1943923" cy="2279955"/>
          </a:xfrm>
          <a:custGeom>
            <a:rect b="b" l="l" r="r" t="t"/>
            <a:pathLst>
              <a:path extrusionOk="0" h="2026627" w="6074759">
                <a:moveTo>
                  <a:pt x="1" y="0"/>
                </a:moveTo>
                <a:lnTo>
                  <a:pt x="6074759" y="0"/>
                </a:lnTo>
                <a:lnTo>
                  <a:pt x="6074759" y="2026627"/>
                </a:lnTo>
                <a:lnTo>
                  <a:pt x="1563549" y="2026627"/>
                </a:lnTo>
                <a:lnTo>
                  <a:pt x="1" y="0"/>
                </a:lnTo>
                <a:close/>
              </a:path>
            </a:pathLst>
          </a:cu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27" name="Google Shape;327;p40"/>
          <p:cNvPicPr preferRelativeResize="0"/>
          <p:nvPr/>
        </p:nvPicPr>
        <p:blipFill rotWithShape="1">
          <a:blip r:embed="rId3">
            <a:alphaModFix/>
          </a:blip>
          <a:srcRect b="0" l="0" r="0" t="0"/>
          <a:stretch/>
        </p:blipFill>
        <p:spPr>
          <a:xfrm rot="4680000">
            <a:off x="5501474" y="6937195"/>
            <a:ext cx="16117888" cy="10742273"/>
          </a:xfrm>
          <a:prstGeom prst="rect">
            <a:avLst/>
          </a:prstGeom>
          <a:noFill/>
          <a:ln>
            <a:noFill/>
          </a:ln>
        </p:spPr>
      </p:pic>
      <p:sp>
        <p:nvSpPr>
          <p:cNvPr id="328" name="Google Shape;328;p40"/>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Tahoma"/>
                <a:ea typeface="Tahoma"/>
                <a:cs typeface="Tahoma"/>
                <a:sym typeface="Tahoma"/>
              </a:rPr>
              <a:t>‹#›</a:t>
            </a:fld>
            <a:endParaRPr>
              <a:solidFill>
                <a:srgbClr val="FFFFFF"/>
              </a:solidFill>
              <a:latin typeface="Tahoma"/>
              <a:ea typeface="Tahoma"/>
              <a:cs typeface="Tahoma"/>
              <a:sym typeface="Tahoma"/>
            </a:endParaRPr>
          </a:p>
        </p:txBody>
      </p:sp>
      <p:sp>
        <p:nvSpPr>
          <p:cNvPr id="329" name="Google Shape;329;p40"/>
          <p:cNvSpPr txBox="1"/>
          <p:nvPr>
            <p:ph idx="1" type="subTitle"/>
          </p:nvPr>
        </p:nvSpPr>
        <p:spPr>
          <a:xfrm>
            <a:off x="538275" y="1149100"/>
            <a:ext cx="59136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330" name="Google Shape;330;p40"/>
          <p:cNvSpPr txBox="1"/>
          <p:nvPr>
            <p:ph type="title"/>
          </p:nvPr>
        </p:nvSpPr>
        <p:spPr>
          <a:xfrm>
            <a:off x="538275" y="555625"/>
            <a:ext cx="59136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31" name="Google Shape;331;p40"/>
          <p:cNvSpPr txBox="1"/>
          <p:nvPr>
            <p:ph idx="2" type="body"/>
          </p:nvPr>
        </p:nvSpPr>
        <p:spPr>
          <a:xfrm>
            <a:off x="538275" y="1702250"/>
            <a:ext cx="5913600" cy="38304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332" name="Google Shape;332;p40"/>
          <p:cNvPicPr preferRelativeResize="0"/>
          <p:nvPr/>
        </p:nvPicPr>
        <p:blipFill>
          <a:blip r:embed="rId4">
            <a:alphaModFix/>
          </a:blip>
          <a:stretch>
            <a:fillRect/>
          </a:stretch>
        </p:blipFill>
        <p:spPr>
          <a:xfrm>
            <a:off x="538275" y="5967307"/>
            <a:ext cx="2989301" cy="4754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PS Logo 1">
  <p:cSld name="Title Slide - DPS Logo_1">
    <p:spTree>
      <p:nvGrpSpPr>
        <p:cNvPr id="32"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34" name="Google Shape;34;p5"/>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5" name="Google Shape;35;p5"/>
          <p:cNvPicPr preferRelativeResize="0"/>
          <p:nvPr/>
        </p:nvPicPr>
        <p:blipFill rotWithShape="1">
          <a:blip r:embed="rId3">
            <a:alphaModFix/>
          </a:blip>
          <a:srcRect b="0" l="0" r="0" t="0"/>
          <a:stretch/>
        </p:blipFill>
        <p:spPr>
          <a:xfrm rot="2702048">
            <a:off x="-11065303" y="-8410526"/>
            <a:ext cx="16117894" cy="10742274"/>
          </a:xfrm>
          <a:prstGeom prst="rect">
            <a:avLst/>
          </a:prstGeom>
          <a:noFill/>
          <a:ln>
            <a:noFill/>
          </a:ln>
        </p:spPr>
      </p:pic>
      <p:sp>
        <p:nvSpPr>
          <p:cNvPr id="36" name="Google Shape;36;p5"/>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7" name="Google Shape;37;p5"/>
          <p:cNvPicPr preferRelativeResize="0"/>
          <p:nvPr/>
        </p:nvPicPr>
        <p:blipFill rotWithShape="1">
          <a:blip r:embed="rId4">
            <a:alphaModFix/>
          </a:blip>
          <a:srcRect b="0" l="0" r="0" t="0"/>
          <a:stretch/>
        </p:blipFill>
        <p:spPr>
          <a:xfrm>
            <a:off x="244876" y="489610"/>
            <a:ext cx="2182280" cy="1309368"/>
          </a:xfrm>
          <a:prstGeom prst="rect">
            <a:avLst/>
          </a:prstGeom>
          <a:noFill/>
          <a:ln>
            <a:noFill/>
          </a:ln>
        </p:spPr>
      </p:pic>
      <p:sp>
        <p:nvSpPr>
          <p:cNvPr id="38" name="Google Shape;38;p5"/>
          <p:cNvSpPr txBox="1"/>
          <p:nvPr>
            <p:ph type="title"/>
          </p:nvPr>
        </p:nvSpPr>
        <p:spPr>
          <a:xfrm>
            <a:off x="388350" y="4442675"/>
            <a:ext cx="39609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lt1"/>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39" name="Google Shape;39;p5"/>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lt1"/>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p:cSld name="Layout 3">
    <p:spTree>
      <p:nvGrpSpPr>
        <p:cNvPr id="333" name="Shape 333"/>
        <p:cNvGrpSpPr/>
        <p:nvPr/>
      </p:nvGrpSpPr>
      <p:grpSpPr>
        <a:xfrm>
          <a:off x="0" y="0"/>
          <a:ext cx="0" cy="0"/>
          <a:chOff x="0" y="0"/>
          <a:chExt cx="0" cy="0"/>
        </a:xfrm>
      </p:grpSpPr>
      <p:sp>
        <p:nvSpPr>
          <p:cNvPr id="334" name="Google Shape;334;p41"/>
          <p:cNvSpPr/>
          <p:nvPr/>
        </p:nvSpPr>
        <p:spPr>
          <a:xfrm flipH="1" rot="5400000">
            <a:off x="3466441" y="1446448"/>
            <a:ext cx="1945200" cy="88779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82BC41"/>
              </a:solidFill>
              <a:latin typeface="Calibri"/>
              <a:ea typeface="Calibri"/>
              <a:cs typeface="Calibri"/>
              <a:sym typeface="Calibri"/>
            </a:endParaRPr>
          </a:p>
        </p:txBody>
      </p:sp>
      <p:sp>
        <p:nvSpPr>
          <p:cNvPr id="335" name="Google Shape;335;p41"/>
          <p:cNvSpPr/>
          <p:nvPr/>
        </p:nvSpPr>
        <p:spPr>
          <a:xfrm flipH="1">
            <a:off x="4289451" y="4278028"/>
            <a:ext cx="4919400" cy="26469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6" name="Google Shape;336;p41"/>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pic>
        <p:nvPicPr>
          <p:cNvPr id="337" name="Google Shape;337;p41"/>
          <p:cNvPicPr preferRelativeResize="0"/>
          <p:nvPr/>
        </p:nvPicPr>
        <p:blipFill rotWithShape="1">
          <a:blip r:embed="rId2">
            <a:alphaModFix/>
          </a:blip>
          <a:srcRect b="0" l="0" r="0" t="0"/>
          <a:stretch/>
        </p:blipFill>
        <p:spPr>
          <a:xfrm>
            <a:off x="538275" y="5972400"/>
            <a:ext cx="2989301" cy="465250"/>
          </a:xfrm>
          <a:prstGeom prst="rect">
            <a:avLst/>
          </a:prstGeom>
          <a:noFill/>
          <a:ln>
            <a:noFill/>
          </a:ln>
        </p:spPr>
      </p:pic>
      <p:sp>
        <p:nvSpPr>
          <p:cNvPr id="338" name="Google Shape;338;p41"/>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339" name="Google Shape;339;p41"/>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0" name="Google Shape;340;p41"/>
          <p:cNvSpPr txBox="1"/>
          <p:nvPr>
            <p:ph idx="2" type="body"/>
          </p:nvPr>
        </p:nvSpPr>
        <p:spPr>
          <a:xfrm>
            <a:off x="538275" y="1702250"/>
            <a:ext cx="8135700" cy="32106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1">
  <p:cSld name="Layout 3_1">
    <p:spTree>
      <p:nvGrpSpPr>
        <p:cNvPr id="341" name="Shape 341"/>
        <p:cNvGrpSpPr/>
        <p:nvPr/>
      </p:nvGrpSpPr>
      <p:grpSpPr>
        <a:xfrm>
          <a:off x="0" y="0"/>
          <a:ext cx="0" cy="0"/>
          <a:chOff x="0" y="0"/>
          <a:chExt cx="0" cy="0"/>
        </a:xfrm>
      </p:grpSpPr>
      <p:sp>
        <p:nvSpPr>
          <p:cNvPr id="342" name="Google Shape;342;p42"/>
          <p:cNvSpPr/>
          <p:nvPr/>
        </p:nvSpPr>
        <p:spPr>
          <a:xfrm flipH="1" rot="5400000">
            <a:off x="3466441" y="1446448"/>
            <a:ext cx="1945200" cy="88779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82BC41"/>
              </a:solidFill>
              <a:latin typeface="Calibri"/>
              <a:ea typeface="Calibri"/>
              <a:cs typeface="Calibri"/>
              <a:sym typeface="Calibri"/>
            </a:endParaRPr>
          </a:p>
        </p:txBody>
      </p:sp>
      <p:sp>
        <p:nvSpPr>
          <p:cNvPr id="343" name="Google Shape;343;p42"/>
          <p:cNvSpPr/>
          <p:nvPr/>
        </p:nvSpPr>
        <p:spPr>
          <a:xfrm flipH="1">
            <a:off x="4289451" y="4278028"/>
            <a:ext cx="4919400" cy="26469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4" name="Google Shape;344;p42"/>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pic>
        <p:nvPicPr>
          <p:cNvPr id="345" name="Google Shape;345;p42"/>
          <p:cNvPicPr preferRelativeResize="0"/>
          <p:nvPr/>
        </p:nvPicPr>
        <p:blipFill rotWithShape="1">
          <a:blip r:embed="rId2">
            <a:alphaModFix/>
          </a:blip>
          <a:srcRect b="680" l="0" r="0" t="680"/>
          <a:stretch/>
        </p:blipFill>
        <p:spPr>
          <a:xfrm>
            <a:off x="538275" y="5972400"/>
            <a:ext cx="2989302" cy="465250"/>
          </a:xfrm>
          <a:prstGeom prst="rect">
            <a:avLst/>
          </a:prstGeom>
          <a:noFill/>
          <a:ln>
            <a:noFill/>
          </a:ln>
        </p:spPr>
      </p:pic>
      <p:sp>
        <p:nvSpPr>
          <p:cNvPr id="346" name="Google Shape;346;p42"/>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347" name="Google Shape;347;p42"/>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8" name="Google Shape;348;p42"/>
          <p:cNvSpPr txBox="1"/>
          <p:nvPr>
            <p:ph idx="2" type="body"/>
          </p:nvPr>
        </p:nvSpPr>
        <p:spPr>
          <a:xfrm>
            <a:off x="538275" y="1702250"/>
            <a:ext cx="8135700" cy="32106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p:cSld name="Layout 4">
    <p:spTree>
      <p:nvGrpSpPr>
        <p:cNvPr id="349" name="Shape 349"/>
        <p:cNvGrpSpPr/>
        <p:nvPr/>
      </p:nvGrpSpPr>
      <p:grpSpPr>
        <a:xfrm>
          <a:off x="0" y="0"/>
          <a:ext cx="0" cy="0"/>
          <a:chOff x="0" y="0"/>
          <a:chExt cx="0" cy="0"/>
        </a:xfrm>
      </p:grpSpPr>
      <p:sp>
        <p:nvSpPr>
          <p:cNvPr id="350" name="Google Shape;350;p43"/>
          <p:cNvSpPr/>
          <p:nvPr/>
        </p:nvSpPr>
        <p:spPr>
          <a:xfrm flipH="1" rot="-5400000">
            <a:off x="6090639" y="-2064298"/>
            <a:ext cx="989100" cy="51177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82BC41"/>
              </a:solidFill>
              <a:latin typeface="Calibri"/>
              <a:ea typeface="Calibri"/>
              <a:cs typeface="Calibri"/>
              <a:sym typeface="Calibri"/>
            </a:endParaRPr>
          </a:p>
        </p:txBody>
      </p:sp>
      <p:sp>
        <p:nvSpPr>
          <p:cNvPr id="351" name="Google Shape;351;p43"/>
          <p:cNvSpPr/>
          <p:nvPr/>
        </p:nvSpPr>
        <p:spPr>
          <a:xfrm rot="10800000">
            <a:off x="7369577" y="-68215"/>
            <a:ext cx="1824300" cy="18222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52" name="Google Shape;352;p43"/>
          <p:cNvPicPr preferRelativeResize="0"/>
          <p:nvPr/>
        </p:nvPicPr>
        <p:blipFill rotWithShape="1">
          <a:blip r:embed="rId2">
            <a:alphaModFix/>
          </a:blip>
          <a:srcRect b="0" l="0" r="0" t="0"/>
          <a:stretch/>
        </p:blipFill>
        <p:spPr>
          <a:xfrm rot="2700000">
            <a:off x="5463898" y="-6890897"/>
            <a:ext cx="16117892" cy="10742272"/>
          </a:xfrm>
          <a:prstGeom prst="rect">
            <a:avLst/>
          </a:prstGeom>
          <a:noFill/>
          <a:ln>
            <a:noFill/>
          </a:ln>
        </p:spPr>
      </p:pic>
      <p:sp>
        <p:nvSpPr>
          <p:cNvPr id="353" name="Google Shape;353;p43"/>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Roboto"/>
                <a:ea typeface="Roboto"/>
                <a:cs typeface="Roboto"/>
                <a:sym typeface="Roboto"/>
              </a:rPr>
              <a:t>‹#›</a:t>
            </a:fld>
            <a:endParaRPr>
              <a:solidFill>
                <a:schemeClr val="dk1"/>
              </a:solidFill>
              <a:latin typeface="Roboto"/>
              <a:ea typeface="Roboto"/>
              <a:cs typeface="Roboto"/>
              <a:sym typeface="Roboto"/>
            </a:endParaRPr>
          </a:p>
        </p:txBody>
      </p:sp>
      <p:sp>
        <p:nvSpPr>
          <p:cNvPr id="354" name="Google Shape;354;p43"/>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355" name="Google Shape;355;p43"/>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56" name="Google Shape;356;p43"/>
          <p:cNvSpPr txBox="1"/>
          <p:nvPr>
            <p:ph idx="2" type="body"/>
          </p:nvPr>
        </p:nvSpPr>
        <p:spPr>
          <a:xfrm>
            <a:off x="538275" y="1702250"/>
            <a:ext cx="8135700" cy="39351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357" name="Google Shape;357;p43"/>
          <p:cNvPicPr preferRelativeResize="0"/>
          <p:nvPr/>
        </p:nvPicPr>
        <p:blipFill rotWithShape="1">
          <a:blip r:embed="rId3">
            <a:alphaModFix/>
          </a:blip>
          <a:srcRect b="0" l="0" r="0" t="0"/>
          <a:stretch/>
        </p:blipFill>
        <p:spPr>
          <a:xfrm>
            <a:off x="538275" y="5972400"/>
            <a:ext cx="2989301" cy="46525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1">
  <p:cSld name="Layout 4_1">
    <p:spTree>
      <p:nvGrpSpPr>
        <p:cNvPr id="358" name="Shape 358"/>
        <p:cNvGrpSpPr/>
        <p:nvPr/>
      </p:nvGrpSpPr>
      <p:grpSpPr>
        <a:xfrm>
          <a:off x="0" y="0"/>
          <a:ext cx="0" cy="0"/>
          <a:chOff x="0" y="0"/>
          <a:chExt cx="0" cy="0"/>
        </a:xfrm>
      </p:grpSpPr>
      <p:sp>
        <p:nvSpPr>
          <p:cNvPr id="359" name="Google Shape;359;p44"/>
          <p:cNvSpPr/>
          <p:nvPr/>
        </p:nvSpPr>
        <p:spPr>
          <a:xfrm flipH="1" rot="-5400000">
            <a:off x="6090639" y="-2064298"/>
            <a:ext cx="989100" cy="5117700"/>
          </a:xfrm>
          <a:prstGeom prst="rtTriangl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82BC41"/>
              </a:solidFill>
              <a:latin typeface="Calibri"/>
              <a:ea typeface="Calibri"/>
              <a:cs typeface="Calibri"/>
              <a:sym typeface="Calibri"/>
            </a:endParaRPr>
          </a:p>
        </p:txBody>
      </p:sp>
      <p:sp>
        <p:nvSpPr>
          <p:cNvPr id="360" name="Google Shape;360;p44"/>
          <p:cNvSpPr/>
          <p:nvPr/>
        </p:nvSpPr>
        <p:spPr>
          <a:xfrm rot="10800000">
            <a:off x="7369577" y="-68215"/>
            <a:ext cx="1824300" cy="18222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361" name="Google Shape;361;p44"/>
          <p:cNvPicPr preferRelativeResize="0"/>
          <p:nvPr/>
        </p:nvPicPr>
        <p:blipFill rotWithShape="1">
          <a:blip r:embed="rId2">
            <a:alphaModFix/>
          </a:blip>
          <a:srcRect b="0" l="0" r="0" t="0"/>
          <a:stretch/>
        </p:blipFill>
        <p:spPr>
          <a:xfrm rot="2700000">
            <a:off x="5463898" y="-6890897"/>
            <a:ext cx="16117892" cy="10742272"/>
          </a:xfrm>
          <a:prstGeom prst="rect">
            <a:avLst/>
          </a:prstGeom>
          <a:noFill/>
          <a:ln>
            <a:noFill/>
          </a:ln>
        </p:spPr>
      </p:pic>
      <p:sp>
        <p:nvSpPr>
          <p:cNvPr id="362" name="Google Shape;362;p44"/>
          <p:cNvSpPr txBox="1"/>
          <p:nvPr/>
        </p:nvSpPr>
        <p:spPr>
          <a:xfrm>
            <a:off x="6817637" y="6375806"/>
            <a:ext cx="2057400" cy="3651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Roboto"/>
                <a:ea typeface="Roboto"/>
                <a:cs typeface="Roboto"/>
                <a:sym typeface="Roboto"/>
              </a:rPr>
              <a:t>‹#›</a:t>
            </a:fld>
            <a:endParaRPr>
              <a:solidFill>
                <a:schemeClr val="dk1"/>
              </a:solidFill>
              <a:latin typeface="Roboto"/>
              <a:ea typeface="Roboto"/>
              <a:cs typeface="Roboto"/>
              <a:sym typeface="Roboto"/>
            </a:endParaRPr>
          </a:p>
        </p:txBody>
      </p:sp>
      <p:sp>
        <p:nvSpPr>
          <p:cNvPr id="363" name="Google Shape;363;p44"/>
          <p:cNvSpPr txBox="1"/>
          <p:nvPr>
            <p:ph idx="1" type="subTitle"/>
          </p:nvPr>
        </p:nvSpPr>
        <p:spPr>
          <a:xfrm>
            <a:off x="538275" y="1149100"/>
            <a:ext cx="8135700" cy="67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600">
                <a:solidFill>
                  <a:schemeClr val="accent2"/>
                </a:solidFill>
                <a:latin typeface="Roboto"/>
                <a:ea typeface="Roboto"/>
                <a:cs typeface="Roboto"/>
                <a:sym typeface="Roboto"/>
              </a:defRPr>
            </a:lvl1pPr>
            <a:lvl2pPr lvl="1" rtl="0">
              <a:spcBef>
                <a:spcPts val="0"/>
              </a:spcBef>
              <a:spcAft>
                <a:spcPts val="0"/>
              </a:spcAft>
              <a:buNone/>
              <a:defRPr sz="1600">
                <a:solidFill>
                  <a:schemeClr val="accent6"/>
                </a:solidFill>
                <a:latin typeface="Roboto"/>
                <a:ea typeface="Roboto"/>
                <a:cs typeface="Roboto"/>
                <a:sym typeface="Roboto"/>
              </a:defRPr>
            </a:lvl2pPr>
            <a:lvl3pPr lvl="2" rtl="0">
              <a:spcBef>
                <a:spcPts val="0"/>
              </a:spcBef>
              <a:spcAft>
                <a:spcPts val="0"/>
              </a:spcAft>
              <a:buNone/>
              <a:defRPr sz="1600">
                <a:solidFill>
                  <a:schemeClr val="accent6"/>
                </a:solidFill>
                <a:latin typeface="Roboto"/>
                <a:ea typeface="Roboto"/>
                <a:cs typeface="Roboto"/>
                <a:sym typeface="Roboto"/>
              </a:defRPr>
            </a:lvl3pPr>
            <a:lvl4pPr lvl="3" rtl="0">
              <a:spcBef>
                <a:spcPts val="0"/>
              </a:spcBef>
              <a:spcAft>
                <a:spcPts val="0"/>
              </a:spcAft>
              <a:buNone/>
              <a:defRPr sz="1600">
                <a:solidFill>
                  <a:schemeClr val="accent6"/>
                </a:solidFill>
                <a:latin typeface="Roboto"/>
                <a:ea typeface="Roboto"/>
                <a:cs typeface="Roboto"/>
                <a:sym typeface="Roboto"/>
              </a:defRPr>
            </a:lvl4pPr>
            <a:lvl5pPr lvl="4" rtl="0">
              <a:spcBef>
                <a:spcPts val="0"/>
              </a:spcBef>
              <a:spcAft>
                <a:spcPts val="0"/>
              </a:spcAft>
              <a:buNone/>
              <a:defRPr sz="1600">
                <a:solidFill>
                  <a:schemeClr val="accent6"/>
                </a:solidFill>
                <a:latin typeface="Roboto"/>
                <a:ea typeface="Roboto"/>
                <a:cs typeface="Roboto"/>
                <a:sym typeface="Roboto"/>
              </a:defRPr>
            </a:lvl5pPr>
            <a:lvl6pPr lvl="5" rtl="0">
              <a:spcBef>
                <a:spcPts val="0"/>
              </a:spcBef>
              <a:spcAft>
                <a:spcPts val="0"/>
              </a:spcAft>
              <a:buNone/>
              <a:defRPr sz="1600">
                <a:solidFill>
                  <a:schemeClr val="accent6"/>
                </a:solidFill>
                <a:latin typeface="Roboto"/>
                <a:ea typeface="Roboto"/>
                <a:cs typeface="Roboto"/>
                <a:sym typeface="Roboto"/>
              </a:defRPr>
            </a:lvl6pPr>
            <a:lvl7pPr lvl="6" rtl="0">
              <a:spcBef>
                <a:spcPts val="0"/>
              </a:spcBef>
              <a:spcAft>
                <a:spcPts val="0"/>
              </a:spcAft>
              <a:buNone/>
              <a:defRPr sz="1600">
                <a:solidFill>
                  <a:schemeClr val="accent6"/>
                </a:solidFill>
                <a:latin typeface="Roboto"/>
                <a:ea typeface="Roboto"/>
                <a:cs typeface="Roboto"/>
                <a:sym typeface="Roboto"/>
              </a:defRPr>
            </a:lvl7pPr>
            <a:lvl8pPr lvl="7" rtl="0">
              <a:spcBef>
                <a:spcPts val="0"/>
              </a:spcBef>
              <a:spcAft>
                <a:spcPts val="0"/>
              </a:spcAft>
              <a:buNone/>
              <a:defRPr sz="1600">
                <a:solidFill>
                  <a:schemeClr val="accent6"/>
                </a:solidFill>
                <a:latin typeface="Roboto"/>
                <a:ea typeface="Roboto"/>
                <a:cs typeface="Roboto"/>
                <a:sym typeface="Roboto"/>
              </a:defRPr>
            </a:lvl8pPr>
            <a:lvl9pPr lvl="8" rtl="0">
              <a:spcBef>
                <a:spcPts val="0"/>
              </a:spcBef>
              <a:spcAft>
                <a:spcPts val="0"/>
              </a:spcAft>
              <a:buNone/>
              <a:defRPr sz="1600">
                <a:solidFill>
                  <a:schemeClr val="accent6"/>
                </a:solidFill>
                <a:latin typeface="Roboto"/>
                <a:ea typeface="Roboto"/>
                <a:cs typeface="Roboto"/>
                <a:sym typeface="Roboto"/>
              </a:defRPr>
            </a:lvl9pPr>
          </a:lstStyle>
          <a:p/>
        </p:txBody>
      </p:sp>
      <p:sp>
        <p:nvSpPr>
          <p:cNvPr id="364" name="Google Shape;364;p44"/>
          <p:cNvSpPr txBox="1"/>
          <p:nvPr>
            <p:ph type="title"/>
          </p:nvPr>
        </p:nvSpPr>
        <p:spPr>
          <a:xfrm>
            <a:off x="538275" y="555625"/>
            <a:ext cx="8135700" cy="5745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800">
                <a:solidFill>
                  <a:schemeClr val="accent1"/>
                </a:solidFill>
                <a:latin typeface="Roboto Slab"/>
                <a:ea typeface="Roboto Slab"/>
                <a:cs typeface="Roboto Slab"/>
                <a:sym typeface="Roboto Slab"/>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65" name="Google Shape;365;p44"/>
          <p:cNvSpPr txBox="1"/>
          <p:nvPr>
            <p:ph idx="2" type="body"/>
          </p:nvPr>
        </p:nvSpPr>
        <p:spPr>
          <a:xfrm>
            <a:off x="538275" y="1702250"/>
            <a:ext cx="8135700" cy="39351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indent="-317500" lvl="1" marL="914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pic>
        <p:nvPicPr>
          <p:cNvPr id="366" name="Google Shape;366;p44"/>
          <p:cNvPicPr preferRelativeResize="0"/>
          <p:nvPr/>
        </p:nvPicPr>
        <p:blipFill rotWithShape="1">
          <a:blip r:embed="rId3">
            <a:alphaModFix/>
          </a:blip>
          <a:srcRect b="1076" l="0" r="0" t="1066"/>
          <a:stretch/>
        </p:blipFill>
        <p:spPr>
          <a:xfrm>
            <a:off x="538275" y="5972400"/>
            <a:ext cx="2989301" cy="4652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2 Picture">
  <p:cSld name="Layout 2 Picture">
    <p:spTree>
      <p:nvGrpSpPr>
        <p:cNvPr id="367" name="Shape 367"/>
        <p:cNvGrpSpPr/>
        <p:nvPr/>
      </p:nvGrpSpPr>
      <p:grpSpPr>
        <a:xfrm>
          <a:off x="0" y="0"/>
          <a:ext cx="0" cy="0"/>
          <a:chOff x="0" y="0"/>
          <a:chExt cx="0" cy="0"/>
        </a:xfrm>
      </p:grpSpPr>
      <p:sp>
        <p:nvSpPr>
          <p:cNvPr id="368" name="Google Shape;368;p45"/>
          <p:cNvSpPr txBox="1"/>
          <p:nvPr>
            <p:ph idx="1" type="body"/>
          </p:nvPr>
        </p:nvSpPr>
        <p:spPr>
          <a:xfrm>
            <a:off x="195944" y="830420"/>
            <a:ext cx="6512700" cy="564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78687"/>
              </a:buClr>
              <a:buSzPts val="1600"/>
              <a:buFont typeface="Arial"/>
              <a:buNone/>
              <a:defRPr b="0" i="0" sz="1600" u="none" cap="none" strike="noStrike">
                <a:solidFill>
                  <a:srgbClr val="878687"/>
                </a:solidFill>
                <a:latin typeface="Tahoma"/>
                <a:ea typeface="Tahoma"/>
                <a:cs typeface="Tahoma"/>
                <a:sym typeface="Tahoma"/>
              </a:defRPr>
            </a:lvl1pPr>
            <a:lvl2pPr indent="-330200" lvl="1" marL="9144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2pPr>
            <a:lvl3pPr indent="-330200" lvl="2" marL="13716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9" name="Google Shape;369;p45"/>
          <p:cNvSpPr txBox="1"/>
          <p:nvPr>
            <p:ph idx="2" type="body"/>
          </p:nvPr>
        </p:nvSpPr>
        <p:spPr>
          <a:xfrm>
            <a:off x="1404939" y="6586180"/>
            <a:ext cx="5093700" cy="23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2BC41"/>
              </a:buClr>
              <a:buSzPts val="1400"/>
              <a:buFont typeface="Arial"/>
              <a:buNone/>
              <a:defRPr b="0" i="0" sz="1400" u="none" cap="none" strike="noStrike">
                <a:solidFill>
                  <a:srgbClr val="82BC4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0" name="Google Shape;370;p45"/>
          <p:cNvSpPr txBox="1"/>
          <p:nvPr>
            <p:ph idx="3" type="body"/>
          </p:nvPr>
        </p:nvSpPr>
        <p:spPr>
          <a:xfrm>
            <a:off x="914853" y="105686"/>
            <a:ext cx="5793900" cy="58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6BD"/>
              </a:buClr>
              <a:buSzPts val="3200"/>
              <a:buFont typeface="Arial"/>
              <a:buNone/>
              <a:defRPr b="0" i="0" sz="3200" u="none" cap="none" strike="noStrike">
                <a:solidFill>
                  <a:srgbClr val="0076BD"/>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p:cSld name="Layout 1_3">
    <p:spTree>
      <p:nvGrpSpPr>
        <p:cNvPr id="371" name="Shape 371"/>
        <p:cNvGrpSpPr/>
        <p:nvPr/>
      </p:nvGrpSpPr>
      <p:grpSpPr>
        <a:xfrm>
          <a:off x="0" y="0"/>
          <a:ext cx="0" cy="0"/>
          <a:chOff x="0" y="0"/>
          <a:chExt cx="0" cy="0"/>
        </a:xfrm>
      </p:grpSpPr>
      <p:sp>
        <p:nvSpPr>
          <p:cNvPr id="372" name="Google Shape;372;p46"/>
          <p:cNvSpPr txBox="1"/>
          <p:nvPr>
            <p:ph idx="1" type="body"/>
          </p:nvPr>
        </p:nvSpPr>
        <p:spPr>
          <a:xfrm>
            <a:off x="922791" y="6773"/>
            <a:ext cx="6580200" cy="40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6BD"/>
              </a:buClr>
              <a:buSzPts val="2800"/>
              <a:buFont typeface="Arial"/>
              <a:buNone/>
              <a:defRPr b="0" i="0" sz="2800" u="none" cap="none" strike="noStrike">
                <a:solidFill>
                  <a:srgbClr val="0076BD"/>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3" name="Google Shape;373;p46"/>
          <p:cNvSpPr txBox="1"/>
          <p:nvPr>
            <p:ph idx="2" type="body"/>
          </p:nvPr>
        </p:nvSpPr>
        <p:spPr>
          <a:xfrm>
            <a:off x="914627" y="435747"/>
            <a:ext cx="4964100" cy="36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2BC41"/>
              </a:buClr>
              <a:buSzPts val="1800"/>
              <a:buFont typeface="Arial"/>
              <a:buNone/>
              <a:defRPr b="0" i="0" sz="1800" u="none" cap="none" strike="noStrike">
                <a:solidFill>
                  <a:srgbClr val="82BC4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4" name="Google Shape;374;p46"/>
          <p:cNvSpPr txBox="1"/>
          <p:nvPr>
            <p:ph idx="3" type="body"/>
          </p:nvPr>
        </p:nvSpPr>
        <p:spPr>
          <a:xfrm>
            <a:off x="2735037" y="6531917"/>
            <a:ext cx="4008600" cy="3111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EA2DC"/>
              </a:buClr>
              <a:buSzPts val="1400"/>
              <a:buFont typeface="Arial"/>
              <a:buNone/>
              <a:defRPr b="0" i="0" sz="1400" u="none" cap="none" strike="noStrike">
                <a:solidFill>
                  <a:srgbClr val="0EA2DC"/>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5" name="Google Shape;375;p46"/>
          <p:cNvSpPr txBox="1"/>
          <p:nvPr>
            <p:ph idx="4" type="body"/>
          </p:nvPr>
        </p:nvSpPr>
        <p:spPr>
          <a:xfrm>
            <a:off x="167951" y="905069"/>
            <a:ext cx="8770800" cy="5514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78687"/>
              </a:buClr>
              <a:buSzPts val="1600"/>
              <a:buFont typeface="Arial"/>
              <a:buNone/>
              <a:defRPr b="0" i="0" sz="1600" u="none" cap="none" strike="noStrike">
                <a:solidFill>
                  <a:srgbClr val="878687"/>
                </a:solidFill>
                <a:latin typeface="Tahoma"/>
                <a:ea typeface="Tahoma"/>
                <a:cs typeface="Tahoma"/>
                <a:sym typeface="Tahoma"/>
              </a:defRPr>
            </a:lvl1pPr>
            <a:lvl2pPr indent="-330200" lvl="1" marL="914400" marR="0" rtl="0" algn="l">
              <a:lnSpc>
                <a:spcPct val="90000"/>
              </a:lnSpc>
              <a:spcBef>
                <a:spcPts val="500"/>
              </a:spcBef>
              <a:spcAft>
                <a:spcPts val="0"/>
              </a:spcAft>
              <a:buClr>
                <a:srgbClr val="878687"/>
              </a:buClr>
              <a:buSzPts val="1600"/>
              <a:buFont typeface="Noto Sans Symbols"/>
              <a:buChar char="▪"/>
              <a:defRPr b="0" i="0" sz="1600" u="none" cap="none" strike="noStrike">
                <a:solidFill>
                  <a:srgbClr val="878687"/>
                </a:solidFill>
                <a:latin typeface="Tahoma"/>
                <a:ea typeface="Tahoma"/>
                <a:cs typeface="Tahoma"/>
                <a:sym typeface="Tahoma"/>
              </a:defRPr>
            </a:lvl2pPr>
            <a:lvl3pPr indent="-330200" lvl="2" marL="13716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1">
  <p:cSld name="Layout 1_4">
    <p:spTree>
      <p:nvGrpSpPr>
        <p:cNvPr id="376" name="Shape 376"/>
        <p:cNvGrpSpPr/>
        <p:nvPr/>
      </p:nvGrpSpPr>
      <p:grpSpPr>
        <a:xfrm>
          <a:off x="0" y="0"/>
          <a:ext cx="0" cy="0"/>
          <a:chOff x="0" y="0"/>
          <a:chExt cx="0" cy="0"/>
        </a:xfrm>
      </p:grpSpPr>
      <p:sp>
        <p:nvSpPr>
          <p:cNvPr id="377" name="Google Shape;377;p47"/>
          <p:cNvSpPr txBox="1"/>
          <p:nvPr>
            <p:ph idx="1" type="body"/>
          </p:nvPr>
        </p:nvSpPr>
        <p:spPr>
          <a:xfrm>
            <a:off x="922791" y="6773"/>
            <a:ext cx="6580200" cy="40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6BD"/>
              </a:buClr>
              <a:buSzPts val="2800"/>
              <a:buFont typeface="Arial"/>
              <a:buNone/>
              <a:defRPr b="0" i="0" sz="2800" u="none" cap="none" strike="noStrike">
                <a:solidFill>
                  <a:srgbClr val="0076BD"/>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8" name="Google Shape;378;p47"/>
          <p:cNvSpPr txBox="1"/>
          <p:nvPr>
            <p:ph idx="2" type="body"/>
          </p:nvPr>
        </p:nvSpPr>
        <p:spPr>
          <a:xfrm>
            <a:off x="914627" y="435747"/>
            <a:ext cx="4964100" cy="36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2BC41"/>
              </a:buClr>
              <a:buSzPts val="1800"/>
              <a:buFont typeface="Arial"/>
              <a:buNone/>
              <a:defRPr b="0" i="0" sz="1800" u="none" cap="none" strike="noStrike">
                <a:solidFill>
                  <a:srgbClr val="82BC4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79" name="Google Shape;379;p47"/>
          <p:cNvSpPr txBox="1"/>
          <p:nvPr>
            <p:ph idx="3" type="body"/>
          </p:nvPr>
        </p:nvSpPr>
        <p:spPr>
          <a:xfrm>
            <a:off x="2735037" y="6531917"/>
            <a:ext cx="4008600" cy="3111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EA2DC"/>
              </a:buClr>
              <a:buSzPts val="1400"/>
              <a:buFont typeface="Arial"/>
              <a:buNone/>
              <a:defRPr b="0" i="0" sz="1400" u="none" cap="none" strike="noStrike">
                <a:solidFill>
                  <a:srgbClr val="0EA2DC"/>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80" name="Google Shape;380;p47"/>
          <p:cNvSpPr txBox="1"/>
          <p:nvPr>
            <p:ph idx="4" type="body"/>
          </p:nvPr>
        </p:nvSpPr>
        <p:spPr>
          <a:xfrm>
            <a:off x="167951" y="905069"/>
            <a:ext cx="8770800" cy="5514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78687"/>
              </a:buClr>
              <a:buSzPts val="1600"/>
              <a:buFont typeface="Arial"/>
              <a:buNone/>
              <a:defRPr b="0" i="0" sz="1600" u="none" cap="none" strike="noStrike">
                <a:solidFill>
                  <a:srgbClr val="878687"/>
                </a:solidFill>
                <a:latin typeface="Tahoma"/>
                <a:ea typeface="Tahoma"/>
                <a:cs typeface="Tahoma"/>
                <a:sym typeface="Tahoma"/>
              </a:defRPr>
            </a:lvl1pPr>
            <a:lvl2pPr indent="-330200" lvl="1" marL="914400" marR="0" rtl="0" algn="l">
              <a:lnSpc>
                <a:spcPct val="90000"/>
              </a:lnSpc>
              <a:spcBef>
                <a:spcPts val="500"/>
              </a:spcBef>
              <a:spcAft>
                <a:spcPts val="0"/>
              </a:spcAft>
              <a:buClr>
                <a:srgbClr val="878687"/>
              </a:buClr>
              <a:buSzPts val="1600"/>
              <a:buFont typeface="Noto Sans Symbols"/>
              <a:buChar char="▪"/>
              <a:defRPr b="0" i="0" sz="1600" u="none" cap="none" strike="noStrike">
                <a:solidFill>
                  <a:srgbClr val="878687"/>
                </a:solidFill>
                <a:latin typeface="Tahoma"/>
                <a:ea typeface="Tahoma"/>
                <a:cs typeface="Tahoma"/>
                <a:sym typeface="Tahoma"/>
              </a:defRPr>
            </a:lvl2pPr>
            <a:lvl3pPr indent="-330200" lvl="2" marL="13716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2">
  <p:cSld name="Layout 1_5">
    <p:spTree>
      <p:nvGrpSpPr>
        <p:cNvPr id="381" name="Shape 381"/>
        <p:cNvGrpSpPr/>
        <p:nvPr/>
      </p:nvGrpSpPr>
      <p:grpSpPr>
        <a:xfrm>
          <a:off x="0" y="0"/>
          <a:ext cx="0" cy="0"/>
          <a:chOff x="0" y="0"/>
          <a:chExt cx="0" cy="0"/>
        </a:xfrm>
      </p:grpSpPr>
      <p:sp>
        <p:nvSpPr>
          <p:cNvPr id="382" name="Google Shape;382;p48"/>
          <p:cNvSpPr txBox="1"/>
          <p:nvPr>
            <p:ph idx="1" type="body"/>
          </p:nvPr>
        </p:nvSpPr>
        <p:spPr>
          <a:xfrm>
            <a:off x="922791" y="6773"/>
            <a:ext cx="6580200" cy="408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6BD"/>
              </a:buClr>
              <a:buSzPts val="2800"/>
              <a:buFont typeface="Arial"/>
              <a:buNone/>
              <a:defRPr b="0" i="0" sz="2800" u="none" cap="none" strike="noStrike">
                <a:solidFill>
                  <a:srgbClr val="0076BD"/>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83" name="Google Shape;383;p48"/>
          <p:cNvSpPr txBox="1"/>
          <p:nvPr>
            <p:ph idx="2" type="body"/>
          </p:nvPr>
        </p:nvSpPr>
        <p:spPr>
          <a:xfrm>
            <a:off x="914627" y="435747"/>
            <a:ext cx="4964100" cy="368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2BC41"/>
              </a:buClr>
              <a:buSzPts val="1800"/>
              <a:buFont typeface="Arial"/>
              <a:buNone/>
              <a:defRPr b="0" i="0" sz="1800" u="none" cap="none" strike="noStrike">
                <a:solidFill>
                  <a:srgbClr val="82BC41"/>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84" name="Google Shape;384;p48"/>
          <p:cNvSpPr txBox="1"/>
          <p:nvPr>
            <p:ph idx="3" type="body"/>
          </p:nvPr>
        </p:nvSpPr>
        <p:spPr>
          <a:xfrm>
            <a:off x="2735037" y="6531917"/>
            <a:ext cx="4008600" cy="3111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EA2DC"/>
              </a:buClr>
              <a:buSzPts val="1400"/>
              <a:buFont typeface="Arial"/>
              <a:buNone/>
              <a:defRPr b="0" i="0" sz="1400" u="none" cap="none" strike="noStrike">
                <a:solidFill>
                  <a:srgbClr val="0EA2DC"/>
                </a:solidFill>
                <a:latin typeface="Tahoma"/>
                <a:ea typeface="Tahoma"/>
                <a:cs typeface="Tahoma"/>
                <a:sym typeface="Tahom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ahoma"/>
                <a:ea typeface="Tahoma"/>
                <a:cs typeface="Tahoma"/>
                <a:sym typeface="Tahom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
        <p:nvSpPr>
          <p:cNvPr id="385" name="Google Shape;385;p48"/>
          <p:cNvSpPr txBox="1"/>
          <p:nvPr>
            <p:ph idx="4" type="body"/>
          </p:nvPr>
        </p:nvSpPr>
        <p:spPr>
          <a:xfrm>
            <a:off x="167951" y="905069"/>
            <a:ext cx="8770800" cy="5514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78687"/>
              </a:buClr>
              <a:buSzPts val="1600"/>
              <a:buFont typeface="Arial"/>
              <a:buNone/>
              <a:defRPr b="0" i="0" sz="1600" u="none" cap="none" strike="noStrike">
                <a:solidFill>
                  <a:srgbClr val="878687"/>
                </a:solidFill>
                <a:latin typeface="Tahoma"/>
                <a:ea typeface="Tahoma"/>
                <a:cs typeface="Tahoma"/>
                <a:sym typeface="Tahoma"/>
              </a:defRPr>
            </a:lvl1pPr>
            <a:lvl2pPr indent="-330200" lvl="1" marL="914400" marR="0" rtl="0" algn="l">
              <a:lnSpc>
                <a:spcPct val="90000"/>
              </a:lnSpc>
              <a:spcBef>
                <a:spcPts val="500"/>
              </a:spcBef>
              <a:spcAft>
                <a:spcPts val="0"/>
              </a:spcAft>
              <a:buClr>
                <a:srgbClr val="878687"/>
              </a:buClr>
              <a:buSzPts val="1600"/>
              <a:buFont typeface="Noto Sans Symbols"/>
              <a:buChar char="▪"/>
              <a:defRPr b="0" i="0" sz="1600" u="none" cap="none" strike="noStrike">
                <a:solidFill>
                  <a:srgbClr val="878687"/>
                </a:solidFill>
                <a:latin typeface="Tahoma"/>
                <a:ea typeface="Tahoma"/>
                <a:cs typeface="Tahoma"/>
                <a:sym typeface="Tahoma"/>
              </a:defRPr>
            </a:lvl2pPr>
            <a:lvl3pPr indent="-330200" lvl="2" marL="1371600" marR="0" rtl="0" algn="l">
              <a:lnSpc>
                <a:spcPct val="90000"/>
              </a:lnSpc>
              <a:spcBef>
                <a:spcPts val="500"/>
              </a:spcBef>
              <a:spcAft>
                <a:spcPts val="0"/>
              </a:spcAft>
              <a:buClr>
                <a:srgbClr val="878687"/>
              </a:buClr>
              <a:buSzPts val="1600"/>
              <a:buFont typeface="Arial"/>
              <a:buChar char="-"/>
              <a:defRPr b="0" i="0" sz="1600" u="none" cap="none" strike="noStrike">
                <a:solidFill>
                  <a:srgbClr val="878687"/>
                </a:solidFill>
                <a:latin typeface="Tahoma"/>
                <a:ea typeface="Tahoma"/>
                <a:cs typeface="Tahoma"/>
                <a:sym typeface="Tahom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ept Logo">
  <p:cSld name="Title Slide - Dept Logo">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42" name="Google Shape;42;p6"/>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 name="Google Shape;43;p6"/>
          <p:cNvPicPr preferRelativeResize="0"/>
          <p:nvPr/>
        </p:nvPicPr>
        <p:blipFill rotWithShape="1">
          <a:blip r:embed="rId3">
            <a:alphaModFix/>
          </a:blip>
          <a:srcRect b="0" l="0" r="0" t="0"/>
          <a:stretch/>
        </p:blipFill>
        <p:spPr>
          <a:xfrm rot="2702048">
            <a:off x="-11065303" y="-8410526"/>
            <a:ext cx="16117894" cy="10742274"/>
          </a:xfrm>
          <a:prstGeom prst="rect">
            <a:avLst/>
          </a:prstGeom>
          <a:noFill/>
          <a:ln>
            <a:noFill/>
          </a:ln>
        </p:spPr>
      </p:pic>
      <p:sp>
        <p:nvSpPr>
          <p:cNvPr id="44" name="Google Shape;44;p6"/>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5" name="Google Shape;45;p6"/>
          <p:cNvPicPr preferRelativeResize="0"/>
          <p:nvPr/>
        </p:nvPicPr>
        <p:blipFill>
          <a:blip r:embed="rId4">
            <a:alphaModFix/>
          </a:blip>
          <a:stretch>
            <a:fillRect/>
          </a:stretch>
        </p:blipFill>
        <p:spPr>
          <a:xfrm>
            <a:off x="388350" y="3461050"/>
            <a:ext cx="3242351" cy="504625"/>
          </a:xfrm>
          <a:prstGeom prst="rect">
            <a:avLst/>
          </a:prstGeom>
          <a:noFill/>
          <a:ln>
            <a:noFill/>
          </a:ln>
        </p:spPr>
      </p:pic>
      <p:sp>
        <p:nvSpPr>
          <p:cNvPr id="46" name="Google Shape;46;p6"/>
          <p:cNvSpPr txBox="1"/>
          <p:nvPr/>
        </p:nvSpPr>
        <p:spPr>
          <a:xfrm>
            <a:off x="563050" y="4504425"/>
            <a:ext cx="3828900" cy="9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47" name="Google Shape;47;p6"/>
          <p:cNvSpPr txBox="1"/>
          <p:nvPr>
            <p:ph type="title"/>
          </p:nvPr>
        </p:nvSpPr>
        <p:spPr>
          <a:xfrm>
            <a:off x="388350" y="4317075"/>
            <a:ext cx="39609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lt1"/>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48" name="Google Shape;48;p6"/>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lt1"/>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ept Logo 2">
  <p:cSld name="Title Slide - Dept Logo_2">
    <p:spTree>
      <p:nvGrpSpPr>
        <p:cNvPr id="49" name="Shape 49"/>
        <p:cNvGrpSpPr/>
        <p:nvPr/>
      </p:nvGrpSpPr>
      <p:grpSpPr>
        <a:xfrm>
          <a:off x="0" y="0"/>
          <a:ext cx="0" cy="0"/>
          <a:chOff x="0" y="0"/>
          <a:chExt cx="0" cy="0"/>
        </a:xfrm>
      </p:grpSpPr>
      <p:pic>
        <p:nvPicPr>
          <p:cNvPr id="50" name="Google Shape;50;p7"/>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51" name="Google Shape;51;p7"/>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2" name="Google Shape;52;p7"/>
          <p:cNvPicPr preferRelativeResize="0"/>
          <p:nvPr/>
        </p:nvPicPr>
        <p:blipFill rotWithShape="1">
          <a:blip r:embed="rId3">
            <a:alphaModFix/>
          </a:blip>
          <a:srcRect b="0" l="0" r="0" t="0"/>
          <a:stretch/>
        </p:blipFill>
        <p:spPr>
          <a:xfrm rot="2702048">
            <a:off x="-11065303" y="-8410526"/>
            <a:ext cx="16117894" cy="10742274"/>
          </a:xfrm>
          <a:prstGeom prst="rect">
            <a:avLst/>
          </a:prstGeom>
          <a:noFill/>
          <a:ln>
            <a:noFill/>
          </a:ln>
        </p:spPr>
      </p:pic>
      <p:sp>
        <p:nvSpPr>
          <p:cNvPr id="53" name="Google Shape;53;p7"/>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4" name="Google Shape;54;p7"/>
          <p:cNvPicPr preferRelativeResize="0"/>
          <p:nvPr/>
        </p:nvPicPr>
        <p:blipFill>
          <a:blip r:embed="rId4">
            <a:alphaModFix/>
          </a:blip>
          <a:stretch>
            <a:fillRect/>
          </a:stretch>
        </p:blipFill>
        <p:spPr>
          <a:xfrm>
            <a:off x="388350" y="3461050"/>
            <a:ext cx="3242351" cy="504625"/>
          </a:xfrm>
          <a:prstGeom prst="rect">
            <a:avLst/>
          </a:prstGeom>
          <a:noFill/>
          <a:ln>
            <a:noFill/>
          </a:ln>
        </p:spPr>
      </p:pic>
      <p:sp>
        <p:nvSpPr>
          <p:cNvPr id="55" name="Google Shape;55;p7"/>
          <p:cNvSpPr txBox="1"/>
          <p:nvPr/>
        </p:nvSpPr>
        <p:spPr>
          <a:xfrm>
            <a:off x="563050" y="4504425"/>
            <a:ext cx="3828900" cy="9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6" name="Google Shape;56;p7"/>
          <p:cNvSpPr txBox="1"/>
          <p:nvPr>
            <p:ph type="title"/>
          </p:nvPr>
        </p:nvSpPr>
        <p:spPr>
          <a:xfrm>
            <a:off x="388350" y="4317075"/>
            <a:ext cx="39609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lt1"/>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57" name="Google Shape;57;p7"/>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lt1"/>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ept Logo 2 1">
  <p:cSld name="Title Slide - Dept Logo_2_1">
    <p:spTree>
      <p:nvGrpSpPr>
        <p:cNvPr id="58" name="Shape 58"/>
        <p:cNvGrpSpPr/>
        <p:nvPr/>
      </p:nvGrpSpPr>
      <p:grpSpPr>
        <a:xfrm>
          <a:off x="0" y="0"/>
          <a:ext cx="0" cy="0"/>
          <a:chOff x="0" y="0"/>
          <a:chExt cx="0" cy="0"/>
        </a:xfrm>
      </p:grpSpPr>
      <p:pic>
        <p:nvPicPr>
          <p:cNvPr id="59" name="Google Shape;59;p8"/>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60" name="Google Shape;60;p8"/>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1" name="Google Shape;61;p8"/>
          <p:cNvPicPr preferRelativeResize="0"/>
          <p:nvPr/>
        </p:nvPicPr>
        <p:blipFill rotWithShape="1">
          <a:blip r:embed="rId3">
            <a:alphaModFix/>
          </a:blip>
          <a:srcRect b="0" l="0" r="0" t="0"/>
          <a:stretch/>
        </p:blipFill>
        <p:spPr>
          <a:xfrm rot="2702048">
            <a:off x="-11065303" y="-8410526"/>
            <a:ext cx="16117894" cy="10742274"/>
          </a:xfrm>
          <a:prstGeom prst="rect">
            <a:avLst/>
          </a:prstGeom>
          <a:noFill/>
          <a:ln>
            <a:noFill/>
          </a:ln>
        </p:spPr>
      </p:pic>
      <p:sp>
        <p:nvSpPr>
          <p:cNvPr id="62" name="Google Shape;62;p8"/>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3" name="Google Shape;63;p8"/>
          <p:cNvPicPr preferRelativeResize="0"/>
          <p:nvPr/>
        </p:nvPicPr>
        <p:blipFill>
          <a:blip r:embed="rId4">
            <a:alphaModFix/>
          </a:blip>
          <a:stretch>
            <a:fillRect/>
          </a:stretch>
        </p:blipFill>
        <p:spPr>
          <a:xfrm>
            <a:off x="388350" y="3461050"/>
            <a:ext cx="3242351" cy="504625"/>
          </a:xfrm>
          <a:prstGeom prst="rect">
            <a:avLst/>
          </a:prstGeom>
          <a:noFill/>
          <a:ln>
            <a:noFill/>
          </a:ln>
        </p:spPr>
      </p:pic>
      <p:sp>
        <p:nvSpPr>
          <p:cNvPr id="64" name="Google Shape;64;p8"/>
          <p:cNvSpPr txBox="1"/>
          <p:nvPr/>
        </p:nvSpPr>
        <p:spPr>
          <a:xfrm>
            <a:off x="563050" y="4504425"/>
            <a:ext cx="3828900" cy="93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5" name="Google Shape;65;p8"/>
          <p:cNvSpPr txBox="1"/>
          <p:nvPr>
            <p:ph type="title"/>
          </p:nvPr>
        </p:nvSpPr>
        <p:spPr>
          <a:xfrm>
            <a:off x="388350" y="4317075"/>
            <a:ext cx="39609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lt1"/>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66" name="Google Shape;66;p8"/>
          <p:cNvSpPr txBox="1"/>
          <p:nvPr>
            <p:ph idx="1" type="subTitle"/>
          </p:nvPr>
        </p:nvSpPr>
        <p:spPr>
          <a:xfrm>
            <a:off x="388350" y="5822550"/>
            <a:ext cx="39609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lt1"/>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ept Logo 1 1">
  <p:cSld name="Title Slide - Dept Logo_1_1">
    <p:spTree>
      <p:nvGrpSpPr>
        <p:cNvPr id="67"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b="0" l="0" r="0" t="0"/>
          <a:stretch/>
        </p:blipFill>
        <p:spPr>
          <a:xfrm>
            <a:off x="3271102" y="-65366"/>
            <a:ext cx="5872899" cy="6923367"/>
          </a:xfrm>
          <a:prstGeom prst="rect">
            <a:avLst/>
          </a:prstGeom>
          <a:noFill/>
          <a:ln>
            <a:noFill/>
          </a:ln>
        </p:spPr>
      </p:pic>
      <p:sp>
        <p:nvSpPr>
          <p:cNvPr id="69" name="Google Shape;69;p9"/>
          <p:cNvSpPr/>
          <p:nvPr/>
        </p:nvSpPr>
        <p:spPr>
          <a:xfrm rot="5400000">
            <a:off x="-98641" y="-65366"/>
            <a:ext cx="5504700" cy="5504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0" name="Google Shape;70;p9"/>
          <p:cNvPicPr preferRelativeResize="0"/>
          <p:nvPr/>
        </p:nvPicPr>
        <p:blipFill rotWithShape="1">
          <a:blip r:embed="rId3">
            <a:alphaModFix/>
          </a:blip>
          <a:srcRect b="0" l="0" r="0" t="0"/>
          <a:stretch/>
        </p:blipFill>
        <p:spPr>
          <a:xfrm rot="2702048">
            <a:off x="-11065303" y="-8410526"/>
            <a:ext cx="16117894" cy="10742274"/>
          </a:xfrm>
          <a:prstGeom prst="rect">
            <a:avLst/>
          </a:prstGeom>
          <a:noFill/>
          <a:ln>
            <a:noFill/>
          </a:ln>
        </p:spPr>
      </p:pic>
      <p:sp>
        <p:nvSpPr>
          <p:cNvPr id="71" name="Google Shape;71;p9"/>
          <p:cNvSpPr/>
          <p:nvPr/>
        </p:nvSpPr>
        <p:spPr>
          <a:xfrm flipH="1">
            <a:off x="-9164" y="-17872"/>
            <a:ext cx="5278747" cy="6873979"/>
          </a:xfrm>
          <a:custGeom>
            <a:rect b="b" l="l" r="r" t="t"/>
            <a:pathLst>
              <a:path extrusionOk="0" h="6996416" w="4991723">
                <a:moveTo>
                  <a:pt x="0" y="6996416"/>
                </a:moveTo>
                <a:lnTo>
                  <a:pt x="2548008" y="0"/>
                </a:lnTo>
                <a:lnTo>
                  <a:pt x="4983608" y="11189"/>
                </a:lnTo>
                <a:cubicBezTo>
                  <a:pt x="4988605" y="2337266"/>
                  <a:pt x="4986726" y="4670339"/>
                  <a:pt x="4991723" y="6996416"/>
                </a:cubicBezTo>
                <a:lnTo>
                  <a:pt x="0" y="6996416"/>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2" name="Google Shape;72;p9"/>
          <p:cNvPicPr preferRelativeResize="0"/>
          <p:nvPr/>
        </p:nvPicPr>
        <p:blipFill rotWithShape="1">
          <a:blip r:embed="rId4">
            <a:alphaModFix/>
          </a:blip>
          <a:srcRect b="680" l="0" r="0" t="680"/>
          <a:stretch/>
        </p:blipFill>
        <p:spPr>
          <a:xfrm>
            <a:off x="388350" y="3461050"/>
            <a:ext cx="3242351" cy="504625"/>
          </a:xfrm>
          <a:prstGeom prst="rect">
            <a:avLst/>
          </a:prstGeom>
          <a:noFill/>
          <a:ln>
            <a:noFill/>
          </a:ln>
        </p:spPr>
      </p:pic>
      <p:sp>
        <p:nvSpPr>
          <p:cNvPr id="73" name="Google Shape;73;p9"/>
          <p:cNvSpPr txBox="1"/>
          <p:nvPr/>
        </p:nvSpPr>
        <p:spPr>
          <a:xfrm>
            <a:off x="388350" y="4144225"/>
            <a:ext cx="4056300" cy="12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rgbClr val="FFFFFF"/>
                </a:solidFill>
                <a:latin typeface="Roboto Slab"/>
                <a:ea typeface="Roboto Slab"/>
                <a:cs typeface="Roboto Slab"/>
                <a:sym typeface="Roboto Slab"/>
              </a:rPr>
              <a:t>WE ARE A </a:t>
            </a:r>
            <a:endParaRPr sz="3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US" sz="3600">
                <a:solidFill>
                  <a:srgbClr val="FFFFFF"/>
                </a:solidFill>
                <a:latin typeface="Roboto Slab"/>
                <a:ea typeface="Roboto Slab"/>
                <a:cs typeface="Roboto Slab"/>
                <a:sym typeface="Roboto Slab"/>
              </a:rPr>
              <a:t>TITLE I SCHOOL</a:t>
            </a:r>
            <a:endParaRPr sz="36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solidFill>
                <a:schemeClr val="lt1"/>
              </a:solidFill>
              <a:latin typeface="Roboto"/>
              <a:ea typeface="Roboto"/>
              <a:cs typeface="Roboto"/>
              <a:sym typeface="Roboto"/>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3600">
              <a:solidFill>
                <a:srgbClr val="FFFFFF"/>
              </a:solidFill>
              <a:latin typeface="Roboto Slab"/>
              <a:ea typeface="Roboto Slab"/>
              <a:cs typeface="Roboto Slab"/>
              <a:sym typeface="Roboto Slab"/>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 DPS Logo">
  <p:cSld name="CUSTOM">
    <p:spTree>
      <p:nvGrpSpPr>
        <p:cNvPr id="74" name="Shape 74"/>
        <p:cNvGrpSpPr/>
        <p:nvPr/>
      </p:nvGrpSpPr>
      <p:grpSpPr>
        <a:xfrm>
          <a:off x="0" y="0"/>
          <a:ext cx="0" cy="0"/>
          <a:chOff x="0" y="0"/>
          <a:chExt cx="0" cy="0"/>
        </a:xfrm>
      </p:grpSpPr>
      <p:sp>
        <p:nvSpPr>
          <p:cNvPr id="75" name="Google Shape;75;p10"/>
          <p:cNvSpPr/>
          <p:nvPr/>
        </p:nvSpPr>
        <p:spPr>
          <a:xfrm rot="5400000">
            <a:off x="-98427" y="-65366"/>
            <a:ext cx="6191700" cy="6191700"/>
          </a:xfrm>
          <a:prstGeom prst="rtTriangle">
            <a:avLst/>
          </a:prstGeom>
          <a:solidFill>
            <a:schemeClr val="accent1"/>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6" name="Google Shape;76;p10"/>
          <p:cNvPicPr preferRelativeResize="0"/>
          <p:nvPr/>
        </p:nvPicPr>
        <p:blipFill rotWithShape="1">
          <a:blip r:embed="rId2">
            <a:alphaModFix/>
          </a:blip>
          <a:srcRect b="0" l="0" r="0" t="0"/>
          <a:stretch/>
        </p:blipFill>
        <p:spPr>
          <a:xfrm rot="2702048">
            <a:off x="-10739660" y="-8052309"/>
            <a:ext cx="16117894" cy="10742274"/>
          </a:xfrm>
          <a:prstGeom prst="rect">
            <a:avLst/>
          </a:prstGeom>
          <a:noFill/>
          <a:ln>
            <a:noFill/>
          </a:ln>
        </p:spPr>
      </p:pic>
      <p:sp>
        <p:nvSpPr>
          <p:cNvPr id="77" name="Google Shape;77;p10"/>
          <p:cNvSpPr/>
          <p:nvPr/>
        </p:nvSpPr>
        <p:spPr>
          <a:xfrm rot="5400000">
            <a:off x="1877858" y="-377658"/>
            <a:ext cx="5384719" cy="9291943"/>
          </a:xfrm>
          <a:custGeom>
            <a:rect b="b" l="l" r="r" t="t"/>
            <a:pathLst>
              <a:path extrusionOk="0" h="6986423" w="6243153">
                <a:moveTo>
                  <a:pt x="0" y="6986423"/>
                </a:moveTo>
                <a:lnTo>
                  <a:pt x="3896599" y="0"/>
                </a:lnTo>
                <a:lnTo>
                  <a:pt x="6235038" y="1196"/>
                </a:lnTo>
                <a:cubicBezTo>
                  <a:pt x="6240035" y="2327273"/>
                  <a:pt x="6238156" y="4660346"/>
                  <a:pt x="6243153" y="6986423"/>
                </a:cubicBezTo>
                <a:lnTo>
                  <a:pt x="0" y="6986423"/>
                </a:lnTo>
                <a:close/>
              </a:path>
            </a:pathLst>
          </a:custGeom>
          <a:solidFill>
            <a:schemeClr val="dk2"/>
          </a:solidFill>
          <a:ln cap="flat" cmpd="sng" w="889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78" name="Google Shape;78;p10"/>
          <p:cNvPicPr preferRelativeResize="0"/>
          <p:nvPr/>
        </p:nvPicPr>
        <p:blipFill rotWithShape="1">
          <a:blip r:embed="rId3">
            <a:alphaModFix/>
          </a:blip>
          <a:srcRect b="0" l="0" r="0" t="0"/>
          <a:stretch/>
        </p:blipFill>
        <p:spPr>
          <a:xfrm>
            <a:off x="6453080" y="571159"/>
            <a:ext cx="2116941" cy="1270165"/>
          </a:xfrm>
          <a:prstGeom prst="rect">
            <a:avLst/>
          </a:prstGeom>
          <a:noFill/>
          <a:ln>
            <a:noFill/>
          </a:ln>
        </p:spPr>
      </p:pic>
      <p:sp>
        <p:nvSpPr>
          <p:cNvPr id="79" name="Google Shape;79;p10"/>
          <p:cNvSpPr txBox="1"/>
          <p:nvPr>
            <p:ph type="title"/>
          </p:nvPr>
        </p:nvSpPr>
        <p:spPr>
          <a:xfrm>
            <a:off x="388350" y="4442675"/>
            <a:ext cx="6579900" cy="13095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None/>
              <a:defRPr b="1" sz="3600">
                <a:solidFill>
                  <a:schemeClr val="lt1"/>
                </a:solidFill>
                <a:latin typeface="Roboto Slab"/>
                <a:ea typeface="Roboto Slab"/>
                <a:cs typeface="Roboto Slab"/>
                <a:sym typeface="Roboto Slab"/>
              </a:defRPr>
            </a:lvl1pPr>
            <a:lvl2pPr lvl="1" rtl="0">
              <a:spcBef>
                <a:spcPts val="0"/>
              </a:spcBef>
              <a:spcAft>
                <a:spcPts val="0"/>
              </a:spcAft>
              <a:buNone/>
              <a:defRPr b="1" sz="3600">
                <a:solidFill>
                  <a:schemeClr val="lt1"/>
                </a:solidFill>
                <a:latin typeface="Roboto Slab"/>
                <a:ea typeface="Roboto Slab"/>
                <a:cs typeface="Roboto Slab"/>
                <a:sym typeface="Roboto Slab"/>
              </a:defRPr>
            </a:lvl2pPr>
            <a:lvl3pPr lvl="2" rtl="0">
              <a:spcBef>
                <a:spcPts val="0"/>
              </a:spcBef>
              <a:spcAft>
                <a:spcPts val="0"/>
              </a:spcAft>
              <a:buNone/>
              <a:defRPr b="1" sz="3600">
                <a:solidFill>
                  <a:schemeClr val="lt1"/>
                </a:solidFill>
                <a:latin typeface="Roboto Slab"/>
                <a:ea typeface="Roboto Slab"/>
                <a:cs typeface="Roboto Slab"/>
                <a:sym typeface="Roboto Slab"/>
              </a:defRPr>
            </a:lvl3pPr>
            <a:lvl4pPr lvl="3" rtl="0">
              <a:spcBef>
                <a:spcPts val="0"/>
              </a:spcBef>
              <a:spcAft>
                <a:spcPts val="0"/>
              </a:spcAft>
              <a:buNone/>
              <a:defRPr b="1" sz="3600">
                <a:solidFill>
                  <a:schemeClr val="lt1"/>
                </a:solidFill>
                <a:latin typeface="Roboto Slab"/>
                <a:ea typeface="Roboto Slab"/>
                <a:cs typeface="Roboto Slab"/>
                <a:sym typeface="Roboto Slab"/>
              </a:defRPr>
            </a:lvl4pPr>
            <a:lvl5pPr lvl="4" rtl="0">
              <a:spcBef>
                <a:spcPts val="0"/>
              </a:spcBef>
              <a:spcAft>
                <a:spcPts val="0"/>
              </a:spcAft>
              <a:buNone/>
              <a:defRPr b="1" sz="3600">
                <a:solidFill>
                  <a:schemeClr val="lt1"/>
                </a:solidFill>
                <a:latin typeface="Roboto Slab"/>
                <a:ea typeface="Roboto Slab"/>
                <a:cs typeface="Roboto Slab"/>
                <a:sym typeface="Roboto Slab"/>
              </a:defRPr>
            </a:lvl5pPr>
            <a:lvl6pPr lvl="5" rtl="0">
              <a:spcBef>
                <a:spcPts val="0"/>
              </a:spcBef>
              <a:spcAft>
                <a:spcPts val="0"/>
              </a:spcAft>
              <a:buNone/>
              <a:defRPr b="1" sz="3600">
                <a:solidFill>
                  <a:schemeClr val="lt1"/>
                </a:solidFill>
                <a:latin typeface="Roboto Slab"/>
                <a:ea typeface="Roboto Slab"/>
                <a:cs typeface="Roboto Slab"/>
                <a:sym typeface="Roboto Slab"/>
              </a:defRPr>
            </a:lvl6pPr>
            <a:lvl7pPr lvl="6" rtl="0">
              <a:spcBef>
                <a:spcPts val="0"/>
              </a:spcBef>
              <a:spcAft>
                <a:spcPts val="0"/>
              </a:spcAft>
              <a:buNone/>
              <a:defRPr b="1" sz="3600">
                <a:solidFill>
                  <a:schemeClr val="lt1"/>
                </a:solidFill>
                <a:latin typeface="Roboto Slab"/>
                <a:ea typeface="Roboto Slab"/>
                <a:cs typeface="Roboto Slab"/>
                <a:sym typeface="Roboto Slab"/>
              </a:defRPr>
            </a:lvl7pPr>
            <a:lvl8pPr lvl="7" rtl="0">
              <a:spcBef>
                <a:spcPts val="0"/>
              </a:spcBef>
              <a:spcAft>
                <a:spcPts val="0"/>
              </a:spcAft>
              <a:buNone/>
              <a:defRPr b="1" sz="3600">
                <a:solidFill>
                  <a:schemeClr val="lt1"/>
                </a:solidFill>
                <a:latin typeface="Roboto Slab"/>
                <a:ea typeface="Roboto Slab"/>
                <a:cs typeface="Roboto Slab"/>
                <a:sym typeface="Roboto Slab"/>
              </a:defRPr>
            </a:lvl8pPr>
            <a:lvl9pPr lvl="8" rtl="0">
              <a:spcBef>
                <a:spcPts val="0"/>
              </a:spcBef>
              <a:spcAft>
                <a:spcPts val="0"/>
              </a:spcAft>
              <a:buNone/>
              <a:defRPr b="1" sz="3600">
                <a:solidFill>
                  <a:schemeClr val="lt1"/>
                </a:solidFill>
                <a:latin typeface="Roboto Slab"/>
                <a:ea typeface="Roboto Slab"/>
                <a:cs typeface="Roboto Slab"/>
                <a:sym typeface="Roboto Slab"/>
              </a:defRPr>
            </a:lvl9pPr>
          </a:lstStyle>
          <a:p/>
        </p:txBody>
      </p:sp>
      <p:sp>
        <p:nvSpPr>
          <p:cNvPr id="80" name="Google Shape;80;p10"/>
          <p:cNvSpPr txBox="1"/>
          <p:nvPr>
            <p:ph idx="1" type="subTitle"/>
          </p:nvPr>
        </p:nvSpPr>
        <p:spPr>
          <a:xfrm>
            <a:off x="388350" y="5822550"/>
            <a:ext cx="6579900" cy="63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800">
                <a:solidFill>
                  <a:schemeClr val="lt1"/>
                </a:solidFill>
                <a:latin typeface="Roboto"/>
                <a:ea typeface="Roboto"/>
                <a:cs typeface="Roboto"/>
                <a:sym typeface="Roboto"/>
              </a:defRPr>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8" Type="http://schemas.openxmlformats.org/officeDocument/2006/relationships/theme" Target="../theme/theme1.xml"/><Relationship Id="rId25" Type="http://schemas.openxmlformats.org/officeDocument/2006/relationships/slideLayout" Target="../slideLayouts/slideLayout25.xml"/><Relationship Id="rId47" Type="http://schemas.openxmlformats.org/officeDocument/2006/relationships/slideLayout" Target="../slideLayouts/slideLayout47.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 Id="rId3" Type="http://schemas.openxmlformats.org/officeDocument/2006/relationships/image" Target="../media/image4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 Id="rId3"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9"/>
          <p:cNvSpPr txBox="1"/>
          <p:nvPr>
            <p:ph idx="1" type="subTitle"/>
          </p:nvPr>
        </p:nvSpPr>
        <p:spPr>
          <a:xfrm>
            <a:off x="388350" y="5822550"/>
            <a:ext cx="4342500" cy="8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100">
                <a:solidFill>
                  <a:srgbClr val="FFFFFF"/>
                </a:solidFill>
                <a:latin typeface="Roboto"/>
                <a:ea typeface="Roboto"/>
                <a:cs typeface="Roboto"/>
                <a:sym typeface="Roboto"/>
              </a:rPr>
              <a:t>21-22 Reunión del T</a:t>
            </a:r>
            <a:r>
              <a:rPr lang="en-US" sz="2100">
                <a:solidFill>
                  <a:srgbClr val="FFFFFF"/>
                </a:solidFill>
                <a:latin typeface="Roboto"/>
                <a:ea typeface="Roboto"/>
                <a:cs typeface="Roboto"/>
                <a:sym typeface="Roboto"/>
              </a:rPr>
              <a:t>itle I para padres de familia</a:t>
            </a:r>
            <a:endParaRPr sz="21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8"/>
          <p:cNvSpPr txBox="1"/>
          <p:nvPr>
            <p:ph idx="1" type="subTitle"/>
          </p:nvPr>
        </p:nvSpPr>
        <p:spPr>
          <a:xfrm>
            <a:off x="538275" y="1149100"/>
            <a:ext cx="8135700" cy="6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8"/>
          <p:cNvSpPr txBox="1"/>
          <p:nvPr>
            <p:ph type="title"/>
          </p:nvPr>
        </p:nvSpPr>
        <p:spPr>
          <a:xfrm>
            <a:off x="538275" y="555625"/>
            <a:ext cx="8135700" cy="5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8"/>
          <p:cNvSpPr txBox="1"/>
          <p:nvPr>
            <p:ph idx="2" type="body"/>
          </p:nvPr>
        </p:nvSpPr>
        <p:spPr>
          <a:xfrm>
            <a:off x="538275" y="1702250"/>
            <a:ext cx="8135700" cy="39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465" name="Google Shape;465;p58"/>
          <p:cNvPicPr preferRelativeResize="0"/>
          <p:nvPr/>
        </p:nvPicPr>
        <p:blipFill>
          <a:blip r:embed="rId3">
            <a:alphaModFix/>
          </a:blip>
          <a:stretch>
            <a:fillRect/>
          </a:stretch>
        </p:blipFill>
        <p:spPr>
          <a:xfrm>
            <a:off x="631312" y="1524137"/>
            <a:ext cx="7949625" cy="429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0"/>
          <p:cNvSpPr txBox="1"/>
          <p:nvPr>
            <p:ph type="title"/>
          </p:nvPr>
        </p:nvSpPr>
        <p:spPr>
          <a:xfrm>
            <a:off x="538275" y="555625"/>
            <a:ext cx="5249100" cy="5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¿Qué es el Título I?</a:t>
            </a:r>
            <a:endParaRPr/>
          </a:p>
        </p:txBody>
      </p:sp>
      <p:sp>
        <p:nvSpPr>
          <p:cNvPr id="398" name="Google Shape;398;p50"/>
          <p:cNvSpPr txBox="1"/>
          <p:nvPr>
            <p:ph idx="2" type="body"/>
          </p:nvPr>
        </p:nvSpPr>
        <p:spPr>
          <a:xfrm>
            <a:off x="538275" y="1702250"/>
            <a:ext cx="5249100" cy="38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lnSpc>
                <a:spcPct val="90000"/>
              </a:lnSpc>
              <a:spcBef>
                <a:spcPts val="1000"/>
              </a:spcBef>
              <a:spcAft>
                <a:spcPts val="0"/>
              </a:spcAft>
              <a:buSzPts val="1400"/>
              <a:buChar char="❏"/>
            </a:pPr>
            <a:r>
              <a:rPr lang="en-US"/>
              <a:t>Promulgado como ley en 1965, el Título I es un subsidio federal que brinda apoyo a las poblaciones con estudiantes de altas necesidades.</a:t>
            </a:r>
            <a:endParaRPr/>
          </a:p>
          <a:p>
            <a:pPr indent="0" lvl="0" marL="457200" rtl="0" algn="l">
              <a:lnSpc>
                <a:spcPct val="90000"/>
              </a:lnSpc>
              <a:spcBef>
                <a:spcPts val="1000"/>
              </a:spcBef>
              <a:spcAft>
                <a:spcPts val="0"/>
              </a:spcAft>
              <a:buNone/>
            </a:pPr>
            <a:r>
              <a:t/>
            </a:r>
            <a:endParaRPr>
              <a:solidFill>
                <a:srgbClr val="000000"/>
              </a:solidFill>
            </a:endParaRPr>
          </a:p>
          <a:p>
            <a:pPr indent="-317500" lvl="0" marL="457200" rtl="0" algn="l">
              <a:lnSpc>
                <a:spcPct val="90000"/>
              </a:lnSpc>
              <a:spcBef>
                <a:spcPts val="1000"/>
              </a:spcBef>
              <a:spcAft>
                <a:spcPts val="0"/>
              </a:spcAft>
              <a:buSzPts val="1400"/>
              <a:buChar char="❏"/>
            </a:pPr>
            <a:r>
              <a:rPr lang="en-US"/>
              <a:t>Garantiza que todos los estudiantes reciban una educación estructurada de alta calidad para poder satisfacer los exigentes estándares académicos estatales.</a:t>
            </a:r>
            <a:endParaRPr/>
          </a:p>
          <a:p>
            <a:pPr indent="0" lvl="0" marL="457200" rtl="0" algn="l">
              <a:lnSpc>
                <a:spcPct val="90000"/>
              </a:lnSpc>
              <a:spcBef>
                <a:spcPts val="1000"/>
              </a:spcBef>
              <a:spcAft>
                <a:spcPts val="0"/>
              </a:spcAft>
              <a:buNone/>
            </a:pPr>
            <a:r>
              <a:t/>
            </a:r>
            <a:endParaRPr>
              <a:solidFill>
                <a:srgbClr val="000000"/>
              </a:solidFill>
            </a:endParaRPr>
          </a:p>
          <a:p>
            <a:pPr indent="-317500" lvl="0" marL="457200" rtl="0" algn="l">
              <a:lnSpc>
                <a:spcPct val="90000"/>
              </a:lnSpc>
              <a:spcBef>
                <a:spcPts val="1000"/>
              </a:spcBef>
              <a:spcAft>
                <a:spcPts val="0"/>
              </a:spcAft>
              <a:buSzPts val="1400"/>
              <a:buChar char="❏"/>
            </a:pPr>
            <a:r>
              <a:rPr lang="en-US"/>
              <a:t>Los fondos se asignan a las escuelas de acuerdo con su respectiva población de estudiantes con derecho a almuerzos gratuitos o a precios reducidos (FRL, por su sigla en inglés).</a:t>
            </a:r>
            <a:endParaRPr/>
          </a:p>
          <a:p>
            <a:pPr indent="0" lvl="0" marL="457200" rtl="0" algn="l">
              <a:lnSpc>
                <a:spcPct val="115000"/>
              </a:lnSpc>
              <a:spcBef>
                <a:spcPts val="0"/>
              </a:spcBef>
              <a:spcAft>
                <a:spcPts val="0"/>
              </a:spcAft>
              <a:buNone/>
            </a:pPr>
            <a:r>
              <a:t/>
            </a:r>
            <a:endParaRPr sz="1500"/>
          </a:p>
        </p:txBody>
      </p:sp>
      <p:sp>
        <p:nvSpPr>
          <p:cNvPr id="399" name="Google Shape;399;p50"/>
          <p:cNvSpPr txBox="1"/>
          <p:nvPr>
            <p:ph idx="1" type="subTitle"/>
          </p:nvPr>
        </p:nvSpPr>
        <p:spPr>
          <a:xfrm>
            <a:off x="538275" y="1149100"/>
            <a:ext cx="5249100" cy="6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1"/>
          <p:cNvSpPr txBox="1"/>
          <p:nvPr>
            <p:ph idx="1" type="subTitle"/>
          </p:nvPr>
        </p:nvSpPr>
        <p:spPr>
          <a:xfrm>
            <a:off x="395400" y="1029050"/>
            <a:ext cx="5386200" cy="49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t>Como padres de un estudiante en el Título I usted tiene derecho a:</a:t>
            </a:r>
            <a:endParaRPr sz="1400"/>
          </a:p>
        </p:txBody>
      </p:sp>
      <p:sp>
        <p:nvSpPr>
          <p:cNvPr id="406" name="Google Shape;406;p51"/>
          <p:cNvSpPr txBox="1"/>
          <p:nvPr>
            <p:ph type="title"/>
          </p:nvPr>
        </p:nvSpPr>
        <p:spPr>
          <a:xfrm>
            <a:off x="274325" y="555625"/>
            <a:ext cx="5949300" cy="5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900"/>
              <a:t>DERECHO DE LOS PADRES A ESTAR INFORMADO</a:t>
            </a:r>
            <a:endParaRPr sz="1900"/>
          </a:p>
        </p:txBody>
      </p:sp>
      <p:sp>
        <p:nvSpPr>
          <p:cNvPr id="407" name="Google Shape;407;p51"/>
          <p:cNvSpPr txBox="1"/>
          <p:nvPr>
            <p:ph idx="2" type="body"/>
          </p:nvPr>
        </p:nvSpPr>
        <p:spPr>
          <a:xfrm>
            <a:off x="295175" y="1664150"/>
            <a:ext cx="5907600" cy="3830400"/>
          </a:xfrm>
          <a:prstGeom prst="rect">
            <a:avLst/>
          </a:prstGeom>
        </p:spPr>
        <p:txBody>
          <a:bodyPr anchorCtr="0" anchor="t" bIns="91425" lIns="91425" spcFirstLastPara="1" rIns="91425" wrap="square" tIns="91425">
            <a:noAutofit/>
          </a:bodyPr>
          <a:lstStyle/>
          <a:p>
            <a:pPr indent="-317500" lvl="0" marL="457200" rtl="0" algn="l">
              <a:lnSpc>
                <a:spcPct val="90000"/>
              </a:lnSpc>
              <a:spcBef>
                <a:spcPts val="0"/>
              </a:spcBef>
              <a:spcAft>
                <a:spcPts val="0"/>
              </a:spcAft>
              <a:buClr>
                <a:srgbClr val="000000"/>
              </a:buClr>
              <a:buSzPts val="1400"/>
              <a:buFont typeface="Arial"/>
              <a:buChar char="❏"/>
            </a:pPr>
            <a:r>
              <a:rPr lang="en-US" sz="1600"/>
              <a:t>Saber que su hijo asiste a una escuela del Título I.</a:t>
            </a:r>
            <a:endParaRPr sz="1600"/>
          </a:p>
          <a:p>
            <a:pPr indent="0" lvl="0" marL="457200" rtl="0" algn="l">
              <a:lnSpc>
                <a:spcPct val="90000"/>
              </a:lnSpc>
              <a:spcBef>
                <a:spcPts val="0"/>
              </a:spcBef>
              <a:spcAft>
                <a:spcPts val="0"/>
              </a:spcAft>
              <a:buNone/>
            </a:pPr>
            <a:r>
              <a:t/>
            </a:r>
            <a:endParaRPr sz="1600">
              <a:solidFill>
                <a:srgbClr val="000000"/>
              </a:solidFill>
            </a:endParaRPr>
          </a:p>
          <a:p>
            <a:pPr indent="-317500" lvl="0" marL="457200" rtl="0" algn="l">
              <a:lnSpc>
                <a:spcPct val="90000"/>
              </a:lnSpc>
              <a:spcBef>
                <a:spcPts val="0"/>
              </a:spcBef>
              <a:spcAft>
                <a:spcPts val="0"/>
              </a:spcAft>
              <a:buClr>
                <a:srgbClr val="000000"/>
              </a:buClr>
              <a:buSzPts val="1400"/>
              <a:buFont typeface="Arial"/>
              <a:buChar char="❏"/>
            </a:pPr>
            <a:r>
              <a:rPr lang="en-US" sz="1600"/>
              <a:t>Conocer las credenciales profesionales del maestro de su hijo.</a:t>
            </a:r>
            <a:endParaRPr sz="1600"/>
          </a:p>
          <a:p>
            <a:pPr indent="0" lvl="0" marL="457200" rtl="0" algn="l">
              <a:lnSpc>
                <a:spcPct val="90000"/>
              </a:lnSpc>
              <a:spcBef>
                <a:spcPts val="0"/>
              </a:spcBef>
              <a:spcAft>
                <a:spcPts val="0"/>
              </a:spcAft>
              <a:buNone/>
            </a:pPr>
            <a:r>
              <a:t/>
            </a:r>
            <a:endParaRPr sz="1600">
              <a:solidFill>
                <a:srgbClr val="000000"/>
              </a:solidFill>
            </a:endParaRPr>
          </a:p>
          <a:p>
            <a:pPr indent="-317500" lvl="0" marL="457200" rtl="0" algn="l">
              <a:lnSpc>
                <a:spcPct val="90000"/>
              </a:lnSpc>
              <a:spcBef>
                <a:spcPts val="0"/>
              </a:spcBef>
              <a:spcAft>
                <a:spcPts val="0"/>
              </a:spcAft>
              <a:buClr>
                <a:srgbClr val="000000"/>
              </a:buClr>
              <a:buSzPts val="1400"/>
              <a:buFont typeface="Arial"/>
              <a:buChar char="❏"/>
            </a:pPr>
            <a:r>
              <a:rPr lang="en-US" sz="1600"/>
              <a:t>Elegir que su hijo no participe en las evaluaciones estatales.</a:t>
            </a:r>
            <a:endParaRPr sz="1600"/>
          </a:p>
          <a:p>
            <a:pPr indent="0" lvl="0" marL="457200" rtl="0" algn="l">
              <a:lnSpc>
                <a:spcPct val="90000"/>
              </a:lnSpc>
              <a:spcBef>
                <a:spcPts val="0"/>
              </a:spcBef>
              <a:spcAft>
                <a:spcPts val="0"/>
              </a:spcAft>
              <a:buNone/>
            </a:pPr>
            <a:r>
              <a:t/>
            </a:r>
            <a:endParaRPr sz="1600">
              <a:solidFill>
                <a:srgbClr val="000000"/>
              </a:solidFill>
            </a:endParaRPr>
          </a:p>
          <a:p>
            <a:pPr indent="-317500" lvl="0" marL="457200" rtl="0" algn="l">
              <a:lnSpc>
                <a:spcPct val="90000"/>
              </a:lnSpc>
              <a:spcBef>
                <a:spcPts val="0"/>
              </a:spcBef>
              <a:spcAft>
                <a:spcPts val="0"/>
              </a:spcAft>
              <a:buClr>
                <a:srgbClr val="000000"/>
              </a:buClr>
              <a:buSzPts val="1400"/>
              <a:buFont typeface="Arial"/>
              <a:buChar char="❏"/>
            </a:pPr>
            <a:r>
              <a:rPr lang="en-US" sz="1600"/>
              <a:t>Saber si se ha identificado a su hijo como estudiante que aprende inglés.</a:t>
            </a:r>
            <a:endParaRPr sz="1600"/>
          </a:p>
          <a:p>
            <a:pPr indent="0" lvl="0" marL="457200" rtl="0" algn="l">
              <a:lnSpc>
                <a:spcPct val="90000"/>
              </a:lnSpc>
              <a:spcBef>
                <a:spcPts val="0"/>
              </a:spcBef>
              <a:spcAft>
                <a:spcPts val="0"/>
              </a:spcAft>
              <a:buNone/>
            </a:pPr>
            <a:r>
              <a:t/>
            </a:r>
            <a:endParaRPr sz="1600">
              <a:solidFill>
                <a:srgbClr val="000000"/>
              </a:solidFill>
            </a:endParaRPr>
          </a:p>
          <a:p>
            <a:pPr indent="-317500" lvl="0" marL="457200" rtl="0" algn="l">
              <a:lnSpc>
                <a:spcPct val="90000"/>
              </a:lnSpc>
              <a:spcBef>
                <a:spcPts val="0"/>
              </a:spcBef>
              <a:spcAft>
                <a:spcPts val="0"/>
              </a:spcAft>
              <a:buClr>
                <a:srgbClr val="000000"/>
              </a:buClr>
              <a:buSzPts val="1400"/>
              <a:buFont typeface="Arial"/>
              <a:buChar char="❏"/>
            </a:pPr>
            <a:r>
              <a:rPr lang="en-US" sz="1600"/>
              <a:t>Participar y dar observaciones acerca del desarrollo del Plan Unificado de Mejora (UIP) de la escuela, incluyendo el Plan de participación de los padres y el acuerdo entre la escuela y las familias para para incrementar el rendimiento estudiantil. </a:t>
            </a:r>
            <a:endParaRPr sz="1600"/>
          </a:p>
          <a:p>
            <a:pPr indent="0" lvl="0" marL="457200" rtl="0" algn="l">
              <a:lnSpc>
                <a:spcPct val="115000"/>
              </a:lnSpc>
              <a:spcBef>
                <a:spcPts val="0"/>
              </a:spcBef>
              <a:spcAft>
                <a:spcPts val="0"/>
              </a:spcAft>
              <a:buNone/>
            </a:pPr>
            <a:r>
              <a:t/>
            </a:r>
            <a:endParaRPr sz="1500">
              <a:solidFill>
                <a:srgbClr val="000000"/>
              </a:solidFil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15000"/>
              </a:lnSpc>
              <a:spcBef>
                <a:spcPts val="1000"/>
              </a:spcBef>
              <a:spcAft>
                <a:spcPts val="0"/>
              </a:spcAft>
              <a:buNone/>
            </a:pPr>
            <a:r>
              <a:t/>
            </a:r>
            <a:endParaRPr u="sng">
              <a:solidFill>
                <a:schemeClr val="accent3"/>
              </a:solidFill>
              <a:latin typeface="Arial"/>
              <a:ea typeface="Arial"/>
              <a:cs typeface="Arial"/>
              <a:sym typeface="Arial"/>
            </a:endParaRPr>
          </a:p>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2"/>
          <p:cNvSpPr txBox="1"/>
          <p:nvPr>
            <p:ph idx="1" type="body"/>
          </p:nvPr>
        </p:nvSpPr>
        <p:spPr>
          <a:xfrm>
            <a:off x="538275" y="1867450"/>
            <a:ext cx="6289200" cy="4166100"/>
          </a:xfrm>
          <a:prstGeom prst="rect">
            <a:avLst/>
          </a:prstGeom>
          <a:noFill/>
          <a:ln>
            <a:noFill/>
          </a:ln>
        </p:spPr>
        <p:txBody>
          <a:bodyPr anchorCtr="0" anchor="ctr" bIns="91425" lIns="91425" spcFirstLastPara="1" rIns="91425" wrap="square" tIns="91425">
            <a:noAutofit/>
          </a:bodyPr>
          <a:lstStyle/>
          <a:p>
            <a:pPr indent="-330200" lvl="0" marL="457200" rtl="0" algn="l">
              <a:lnSpc>
                <a:spcPct val="115000"/>
              </a:lnSpc>
              <a:spcBef>
                <a:spcPts val="1000"/>
              </a:spcBef>
              <a:spcAft>
                <a:spcPts val="0"/>
              </a:spcAft>
              <a:buSzPts val="1600"/>
              <a:buFont typeface="Roboto"/>
              <a:buChar char="❏"/>
            </a:pPr>
            <a:r>
              <a:rPr lang="en-US" sz="1700">
                <a:latin typeface="Roboto"/>
                <a:ea typeface="Roboto"/>
                <a:cs typeface="Roboto"/>
                <a:sym typeface="Roboto"/>
              </a:rPr>
              <a:t>La escuela utiliza los fondos del</a:t>
            </a:r>
            <a:r>
              <a:rPr lang="en-US" sz="1700">
                <a:latin typeface="Roboto"/>
                <a:ea typeface="Roboto"/>
                <a:cs typeface="Roboto"/>
                <a:sym typeface="Roboto"/>
              </a:rPr>
              <a:t> Título I para mejorar todo el programa educativo de la escuela.</a:t>
            </a:r>
            <a:r>
              <a:rPr lang="en-US" sz="1600">
                <a:latin typeface="Roboto"/>
                <a:ea typeface="Roboto"/>
                <a:cs typeface="Roboto"/>
                <a:sym typeface="Roboto"/>
              </a:rPr>
              <a:t> </a:t>
            </a:r>
            <a:endParaRPr sz="1600">
              <a:latin typeface="Roboto"/>
              <a:ea typeface="Roboto"/>
              <a:cs typeface="Roboto"/>
              <a:sym typeface="Roboto"/>
            </a:endParaRPr>
          </a:p>
          <a:p>
            <a:pPr indent="-323850" lvl="0" marL="914400" rtl="0" algn="l">
              <a:lnSpc>
                <a:spcPct val="115000"/>
              </a:lnSpc>
              <a:spcBef>
                <a:spcPts val="0"/>
              </a:spcBef>
              <a:spcAft>
                <a:spcPts val="0"/>
              </a:spcAft>
              <a:buSzPts val="1500"/>
              <a:buFont typeface="Roboto"/>
              <a:buChar char="●"/>
            </a:pPr>
            <a:r>
              <a:rPr i="1" lang="en-US" sz="1500">
                <a:latin typeface="Roboto"/>
                <a:ea typeface="Roboto"/>
                <a:cs typeface="Roboto"/>
                <a:sym typeface="Roboto"/>
              </a:rPr>
              <a:t>¿Cómo está usando la escuela los fondos del Título I?</a:t>
            </a:r>
            <a:endParaRPr i="1" sz="1500">
              <a:latin typeface="Roboto"/>
              <a:ea typeface="Roboto"/>
              <a:cs typeface="Roboto"/>
              <a:sym typeface="Roboto"/>
            </a:endParaRPr>
          </a:p>
          <a:p>
            <a:pPr indent="0" lvl="0" marL="1371600" rtl="0" algn="l">
              <a:lnSpc>
                <a:spcPct val="100000"/>
              </a:lnSpc>
              <a:spcBef>
                <a:spcPts val="0"/>
              </a:spcBef>
              <a:spcAft>
                <a:spcPts val="0"/>
              </a:spcAft>
              <a:buNone/>
            </a:pPr>
            <a:r>
              <a:t/>
            </a:r>
            <a:endParaRPr i="1" sz="1500">
              <a:latin typeface="Roboto"/>
              <a:ea typeface="Roboto"/>
              <a:cs typeface="Roboto"/>
              <a:sym typeface="Roboto"/>
            </a:endParaRPr>
          </a:p>
          <a:p>
            <a:pPr indent="-336550" lvl="0" marL="457200" rtl="0" algn="l">
              <a:lnSpc>
                <a:spcPct val="115000"/>
              </a:lnSpc>
              <a:spcBef>
                <a:spcPts val="0"/>
              </a:spcBef>
              <a:spcAft>
                <a:spcPts val="0"/>
              </a:spcAft>
              <a:buSzPts val="1700"/>
              <a:buFont typeface="Roboto"/>
              <a:buChar char="❏"/>
            </a:pPr>
            <a:r>
              <a:rPr lang="en-US" sz="1700">
                <a:latin typeface="Roboto"/>
                <a:ea typeface="Roboto"/>
                <a:cs typeface="Roboto"/>
                <a:sym typeface="Roboto"/>
              </a:rPr>
              <a:t>Los fondos del Título I se usan para servir a todos los niños, a fin de incrementar el rendimiento académico</a:t>
            </a:r>
            <a:r>
              <a:rPr lang="en-US" sz="1700">
                <a:latin typeface="Roboto"/>
                <a:ea typeface="Roboto"/>
                <a:cs typeface="Roboto"/>
                <a:sym typeface="Roboto"/>
              </a:rPr>
              <a:t>.</a:t>
            </a:r>
            <a:endParaRPr sz="1700">
              <a:latin typeface="Roboto"/>
              <a:ea typeface="Roboto"/>
              <a:cs typeface="Roboto"/>
              <a:sym typeface="Roboto"/>
            </a:endParaRPr>
          </a:p>
          <a:p>
            <a:pPr indent="-323850" lvl="0" marL="914400" rtl="0" algn="l">
              <a:lnSpc>
                <a:spcPct val="115000"/>
              </a:lnSpc>
              <a:spcBef>
                <a:spcPts val="0"/>
              </a:spcBef>
              <a:spcAft>
                <a:spcPts val="0"/>
              </a:spcAft>
              <a:buSzPts val="1500"/>
              <a:buFont typeface="Roboto"/>
              <a:buChar char="●"/>
            </a:pPr>
            <a:r>
              <a:rPr i="1" lang="en-US" sz="1500">
                <a:latin typeface="Roboto"/>
                <a:ea typeface="Roboto"/>
                <a:cs typeface="Roboto"/>
                <a:sym typeface="Roboto"/>
              </a:rPr>
              <a:t>¿Qué está haciendo la escuela para incrementar el rendimiento académico? </a:t>
            </a:r>
            <a:endParaRPr i="1" sz="1500">
              <a:latin typeface="Roboto"/>
              <a:ea typeface="Roboto"/>
              <a:cs typeface="Roboto"/>
              <a:sym typeface="Roboto"/>
            </a:endParaRPr>
          </a:p>
          <a:p>
            <a:pPr indent="0" lvl="0" marL="1371600" rtl="0" algn="l">
              <a:lnSpc>
                <a:spcPct val="100000"/>
              </a:lnSpc>
              <a:spcBef>
                <a:spcPts val="0"/>
              </a:spcBef>
              <a:spcAft>
                <a:spcPts val="0"/>
              </a:spcAft>
              <a:buNone/>
            </a:pPr>
            <a:r>
              <a:t/>
            </a:r>
            <a:endParaRPr i="1" sz="1200"/>
          </a:p>
          <a:p>
            <a:pPr indent="-336550" lvl="0" marL="457200" rtl="0" algn="l">
              <a:lnSpc>
                <a:spcPct val="115000"/>
              </a:lnSpc>
              <a:spcBef>
                <a:spcPts val="0"/>
              </a:spcBef>
              <a:spcAft>
                <a:spcPts val="0"/>
              </a:spcAft>
              <a:buSzPts val="1700"/>
              <a:buFont typeface="Roboto"/>
              <a:buChar char="❏"/>
            </a:pPr>
            <a:r>
              <a:rPr lang="en-US" sz="1700">
                <a:latin typeface="Roboto"/>
                <a:ea typeface="Roboto"/>
                <a:cs typeface="Roboto"/>
                <a:sym typeface="Roboto"/>
              </a:rPr>
              <a:t>El </a:t>
            </a:r>
            <a:r>
              <a:rPr lang="en-US" sz="1700">
                <a:latin typeface="Roboto"/>
                <a:ea typeface="Roboto"/>
                <a:cs typeface="Roboto"/>
                <a:sym typeface="Roboto"/>
              </a:rPr>
              <a:t>1% del presupuesto asignado al Distrito en virtud del Título I se distribuye a las escuelas para fomentar la participación de las familias.  </a:t>
            </a:r>
            <a:endParaRPr sz="1700">
              <a:latin typeface="Roboto"/>
              <a:ea typeface="Roboto"/>
              <a:cs typeface="Roboto"/>
              <a:sym typeface="Roboto"/>
            </a:endParaRPr>
          </a:p>
          <a:p>
            <a:pPr indent="-323850" lvl="0" marL="914400" rtl="0" algn="l">
              <a:lnSpc>
                <a:spcPct val="115000"/>
              </a:lnSpc>
              <a:spcBef>
                <a:spcPts val="0"/>
              </a:spcBef>
              <a:spcAft>
                <a:spcPts val="0"/>
              </a:spcAft>
              <a:buSzPts val="1500"/>
              <a:buFont typeface="Roboto"/>
              <a:buChar char="●"/>
            </a:pPr>
            <a:r>
              <a:rPr i="1" lang="en-US" sz="1500">
                <a:latin typeface="Roboto"/>
                <a:ea typeface="Roboto"/>
                <a:cs typeface="Roboto"/>
                <a:sym typeface="Roboto"/>
              </a:rPr>
              <a:t>Usted tiene el derecho de opinar sobre la forma en que se invierte ese dinero. </a:t>
            </a:r>
            <a:endParaRPr i="1" sz="1500">
              <a:latin typeface="Roboto"/>
              <a:ea typeface="Roboto"/>
              <a:cs typeface="Roboto"/>
              <a:sym typeface="Roboto"/>
            </a:endParaRPr>
          </a:p>
          <a:p>
            <a:pPr indent="0" lvl="0" marL="0" rtl="0" algn="l">
              <a:spcBef>
                <a:spcPts val="0"/>
              </a:spcBef>
              <a:spcAft>
                <a:spcPts val="0"/>
              </a:spcAft>
              <a:buNone/>
            </a:pPr>
            <a:r>
              <a:t/>
            </a:r>
            <a:endParaRPr sz="1000"/>
          </a:p>
        </p:txBody>
      </p:sp>
      <p:sp>
        <p:nvSpPr>
          <p:cNvPr id="414" name="Google Shape;414;p52"/>
          <p:cNvSpPr txBox="1"/>
          <p:nvPr>
            <p:ph idx="1" type="subTitle"/>
          </p:nvPr>
        </p:nvSpPr>
        <p:spPr>
          <a:xfrm>
            <a:off x="469725" y="1370650"/>
            <a:ext cx="6426300" cy="4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800"/>
              <a:t>¿Qué es un programa del Título I a nivel de toda la escuela?</a:t>
            </a:r>
            <a:endParaRPr sz="1800"/>
          </a:p>
        </p:txBody>
      </p:sp>
      <p:sp>
        <p:nvSpPr>
          <p:cNvPr id="415" name="Google Shape;415;p52"/>
          <p:cNvSpPr txBox="1"/>
          <p:nvPr>
            <p:ph type="title"/>
          </p:nvPr>
        </p:nvSpPr>
        <p:spPr>
          <a:xfrm>
            <a:off x="538275" y="327025"/>
            <a:ext cx="5913600" cy="5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PROGRAMA DEL </a:t>
            </a:r>
            <a:r>
              <a:rPr lang="en-US"/>
              <a:t>TÍTULO</a:t>
            </a:r>
            <a:r>
              <a:rPr lang="en-US"/>
              <a:t> I A NIVEL DE TODA LA ESCUELA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3"/>
          <p:cNvSpPr txBox="1"/>
          <p:nvPr>
            <p:ph idx="1" type="subTitle"/>
          </p:nvPr>
        </p:nvSpPr>
        <p:spPr>
          <a:xfrm>
            <a:off x="286075" y="1196725"/>
            <a:ext cx="5715000" cy="6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700"/>
              <a:t>Como padre tiene derecho a pedir información sobre las credenciales profesionales del maestro de su hijo. </a:t>
            </a:r>
            <a:endParaRPr sz="1700"/>
          </a:p>
        </p:txBody>
      </p:sp>
      <p:sp>
        <p:nvSpPr>
          <p:cNvPr id="422" name="Google Shape;422;p53"/>
          <p:cNvSpPr txBox="1"/>
          <p:nvPr>
            <p:ph type="title"/>
          </p:nvPr>
        </p:nvSpPr>
        <p:spPr>
          <a:xfrm>
            <a:off x="168100" y="302550"/>
            <a:ext cx="6084900" cy="8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CREDENCIALES PROFESIONALES DE LOS MAESTROS</a:t>
            </a:r>
            <a:endParaRPr/>
          </a:p>
        </p:txBody>
      </p:sp>
      <p:sp>
        <p:nvSpPr>
          <p:cNvPr id="423" name="Google Shape;423;p53"/>
          <p:cNvSpPr txBox="1"/>
          <p:nvPr>
            <p:ph idx="2" type="body"/>
          </p:nvPr>
        </p:nvSpPr>
        <p:spPr>
          <a:xfrm>
            <a:off x="233175" y="1822300"/>
            <a:ext cx="5767800" cy="38304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1700"/>
              <a:t>Tiene derecho a saber si:</a:t>
            </a:r>
            <a:endParaRPr sz="1700"/>
          </a:p>
          <a:p>
            <a:pPr indent="-336550" lvl="0" marL="457200" rtl="0" algn="l">
              <a:lnSpc>
                <a:spcPct val="90000"/>
              </a:lnSpc>
              <a:spcBef>
                <a:spcPts val="500"/>
              </a:spcBef>
              <a:spcAft>
                <a:spcPts val="0"/>
              </a:spcAft>
              <a:buSzPts val="1700"/>
              <a:buChar char="❏"/>
            </a:pPr>
            <a:r>
              <a:rPr lang="en-US" sz="1700"/>
              <a:t>El maestro de su hijo ha cumplido con los requisitos estatales para su calificación y certificación. </a:t>
            </a:r>
            <a:endParaRPr sz="1700"/>
          </a:p>
          <a:p>
            <a:pPr indent="-323850" lvl="1" marL="914400" rtl="0" algn="l">
              <a:lnSpc>
                <a:spcPct val="90000"/>
              </a:lnSpc>
              <a:spcBef>
                <a:spcPts val="0"/>
              </a:spcBef>
              <a:spcAft>
                <a:spcPts val="0"/>
              </a:spcAft>
              <a:buClr>
                <a:srgbClr val="000000"/>
              </a:buClr>
              <a:buSzPts val="1500"/>
              <a:buChar char="❏"/>
            </a:pPr>
            <a:r>
              <a:rPr lang="en-US" sz="1500">
                <a:solidFill>
                  <a:srgbClr val="000000"/>
                </a:solidFill>
              </a:rPr>
              <a:t>La escuela le notificará si el maestro de su hijo no cumple con los requisitos aplicables para la certificación del estado durante más de 4 semanas.  </a:t>
            </a:r>
            <a:endParaRPr sz="1500">
              <a:solidFill>
                <a:srgbClr val="000000"/>
              </a:solidFill>
            </a:endParaRPr>
          </a:p>
          <a:p>
            <a:pPr indent="0" lvl="0" marL="914400" rtl="0" algn="l">
              <a:lnSpc>
                <a:spcPct val="90000"/>
              </a:lnSpc>
              <a:spcBef>
                <a:spcPts val="500"/>
              </a:spcBef>
              <a:spcAft>
                <a:spcPts val="0"/>
              </a:spcAft>
              <a:buNone/>
            </a:pPr>
            <a:r>
              <a:t/>
            </a:r>
            <a:endParaRPr sz="1200">
              <a:solidFill>
                <a:srgbClr val="000000"/>
              </a:solidFill>
            </a:endParaRPr>
          </a:p>
          <a:p>
            <a:pPr indent="-336550" lvl="0" marL="457200" rtl="0" algn="l">
              <a:lnSpc>
                <a:spcPct val="90000"/>
              </a:lnSpc>
              <a:spcBef>
                <a:spcPts val="0"/>
              </a:spcBef>
              <a:spcAft>
                <a:spcPts val="0"/>
              </a:spcAft>
              <a:buSzPts val="1700"/>
              <a:buChar char="❏"/>
            </a:pPr>
            <a:r>
              <a:rPr lang="en-US" sz="1700"/>
              <a:t>El maestro de su hijo está enseñando bajo una condición de emergencia u otro estatus provisional.</a:t>
            </a:r>
            <a:endParaRPr sz="1700"/>
          </a:p>
          <a:p>
            <a:pPr indent="0" lvl="0" marL="457200" rtl="0" algn="l">
              <a:lnSpc>
                <a:spcPct val="90000"/>
              </a:lnSpc>
              <a:spcBef>
                <a:spcPts val="500"/>
              </a:spcBef>
              <a:spcAft>
                <a:spcPts val="0"/>
              </a:spcAft>
              <a:buNone/>
            </a:pPr>
            <a:r>
              <a:t/>
            </a:r>
            <a:endParaRPr sz="1200">
              <a:solidFill>
                <a:srgbClr val="000000"/>
              </a:solidFill>
            </a:endParaRPr>
          </a:p>
          <a:p>
            <a:pPr indent="-336550" lvl="0" marL="457200" rtl="0" algn="l">
              <a:lnSpc>
                <a:spcPct val="90000"/>
              </a:lnSpc>
              <a:spcBef>
                <a:spcPts val="0"/>
              </a:spcBef>
              <a:spcAft>
                <a:spcPts val="0"/>
              </a:spcAft>
              <a:buSzPts val="1700"/>
              <a:buChar char="❏"/>
            </a:pPr>
            <a:r>
              <a:rPr lang="en-US" sz="1700"/>
              <a:t>El maestro de su hijo enseña en el área  para la que fue certificado.</a:t>
            </a:r>
            <a:endParaRPr sz="1700">
              <a:solidFill>
                <a:srgbClr val="000000"/>
              </a:solidFill>
            </a:endParaRPr>
          </a:p>
          <a:p>
            <a:pPr indent="0" lvl="0" marL="0" rtl="0" algn="l">
              <a:lnSpc>
                <a:spcPct val="90000"/>
              </a:lnSpc>
              <a:spcBef>
                <a:spcPts val="1000"/>
              </a:spcBef>
              <a:spcAft>
                <a:spcPts val="0"/>
              </a:spcAft>
              <a:buNone/>
            </a:pPr>
            <a:r>
              <a:rPr lang="en-US" sz="1500"/>
              <a:t>Para pedir información sobre las credenciales profesionales del maestro de su hijo, comuníquese con:  </a:t>
            </a:r>
            <a:r>
              <a:rPr b="1" lang="en-US" sz="1500"/>
              <a:t>(indique el contacto apropiado para su escuela)</a:t>
            </a:r>
            <a:endParaRPr b="1" sz="1500"/>
          </a:p>
          <a:p>
            <a:pPr indent="0" lvl="0" marL="0" rtl="0" algn="l">
              <a:lnSpc>
                <a:spcPct val="90000"/>
              </a:lnSpc>
              <a:spcBef>
                <a:spcPts val="1000"/>
              </a:spcBef>
              <a:spcAft>
                <a:spcPts val="0"/>
              </a:spcAft>
              <a:buNone/>
            </a:pPr>
            <a:r>
              <a:t/>
            </a:r>
            <a:endParaRPr sz="1700"/>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4"/>
          <p:cNvSpPr txBox="1"/>
          <p:nvPr>
            <p:ph idx="1" type="subTitle"/>
          </p:nvPr>
        </p:nvSpPr>
        <p:spPr>
          <a:xfrm>
            <a:off x="538275" y="1149100"/>
            <a:ext cx="8135700" cy="6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Como padre, usted tiene el derecho legal de eximir a su hijo de ciertas evaluaciones, entre las que se incluyen: </a:t>
            </a:r>
            <a:endParaRPr/>
          </a:p>
        </p:txBody>
      </p:sp>
      <p:sp>
        <p:nvSpPr>
          <p:cNvPr id="430" name="Google Shape;430;p54"/>
          <p:cNvSpPr txBox="1"/>
          <p:nvPr>
            <p:ph type="title"/>
          </p:nvPr>
        </p:nvSpPr>
        <p:spPr>
          <a:xfrm>
            <a:off x="538275" y="555625"/>
            <a:ext cx="8135700" cy="5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EVALUACIONES</a:t>
            </a:r>
            <a:endParaRPr/>
          </a:p>
        </p:txBody>
      </p:sp>
      <p:sp>
        <p:nvSpPr>
          <p:cNvPr id="431" name="Google Shape;431;p54"/>
          <p:cNvSpPr txBox="1"/>
          <p:nvPr>
            <p:ph idx="2" type="body"/>
          </p:nvPr>
        </p:nvSpPr>
        <p:spPr>
          <a:xfrm>
            <a:off x="538275" y="1841275"/>
            <a:ext cx="7650600" cy="3935100"/>
          </a:xfrm>
          <a:prstGeom prst="rect">
            <a:avLst/>
          </a:prstGeom>
        </p:spPr>
        <p:txBody>
          <a:bodyPr anchorCtr="0" anchor="t" bIns="91425" lIns="91425" spcFirstLastPara="1" rIns="91425" wrap="square" tIns="91425">
            <a:noAutofit/>
          </a:bodyPr>
          <a:lstStyle/>
          <a:p>
            <a:pPr indent="-336550" lvl="0" marL="457200" rtl="0" algn="l">
              <a:lnSpc>
                <a:spcPct val="90000"/>
              </a:lnSpc>
              <a:spcBef>
                <a:spcPts val="1000"/>
              </a:spcBef>
              <a:spcAft>
                <a:spcPts val="0"/>
              </a:spcAft>
              <a:buSzPts val="1700"/>
              <a:buChar char="❏"/>
            </a:pPr>
            <a:r>
              <a:rPr lang="en-US" sz="1700"/>
              <a:t>CMAS (Lengua y Literatura, Matemáticas, Ciencias y Estudios Sociales)</a:t>
            </a:r>
            <a:endParaRPr sz="1700"/>
          </a:p>
          <a:p>
            <a:pPr indent="-336550" lvl="0" marL="457200" rtl="0" algn="l">
              <a:lnSpc>
                <a:spcPct val="90000"/>
              </a:lnSpc>
              <a:spcBef>
                <a:spcPts val="0"/>
              </a:spcBef>
              <a:spcAft>
                <a:spcPts val="0"/>
              </a:spcAft>
              <a:buSzPts val="1700"/>
              <a:buChar char="❏"/>
            </a:pPr>
            <a:r>
              <a:rPr lang="en-US" sz="1700"/>
              <a:t>CoAlt (Lengua y Literatura, Matemáticas, Ciencias y Estudios Sociales) </a:t>
            </a:r>
            <a:endParaRPr sz="1700"/>
          </a:p>
          <a:p>
            <a:pPr indent="-336550" lvl="0" marL="457200" rtl="0" algn="l">
              <a:lnSpc>
                <a:spcPct val="90000"/>
              </a:lnSpc>
              <a:spcBef>
                <a:spcPts val="0"/>
              </a:spcBef>
              <a:spcAft>
                <a:spcPts val="0"/>
              </a:spcAft>
              <a:buSzPts val="1700"/>
              <a:buChar char="❏"/>
            </a:pPr>
            <a:r>
              <a:rPr lang="en-US" sz="1700"/>
              <a:t>Prueba de Lengua y Literatura en español de Colorado (CSLA)</a:t>
            </a:r>
            <a:endParaRPr sz="1700"/>
          </a:p>
          <a:p>
            <a:pPr indent="-336550" lvl="0" marL="457200" rtl="0" algn="l">
              <a:lnSpc>
                <a:spcPct val="90000"/>
              </a:lnSpc>
              <a:spcBef>
                <a:spcPts val="0"/>
              </a:spcBef>
              <a:spcAft>
                <a:spcPts val="0"/>
              </a:spcAft>
              <a:buSzPts val="1700"/>
              <a:buChar char="❏"/>
            </a:pPr>
            <a:r>
              <a:rPr lang="en-US" sz="1700"/>
              <a:t>PSAT 9 y PSAT 10</a:t>
            </a:r>
            <a:endParaRPr sz="1700"/>
          </a:p>
          <a:p>
            <a:pPr indent="-336550" lvl="0" marL="457200" rtl="0" algn="l">
              <a:lnSpc>
                <a:spcPct val="90000"/>
              </a:lnSpc>
              <a:spcBef>
                <a:spcPts val="0"/>
              </a:spcBef>
              <a:spcAft>
                <a:spcPts val="0"/>
              </a:spcAft>
              <a:buSzPts val="1700"/>
              <a:buChar char="❏"/>
            </a:pPr>
            <a:r>
              <a:rPr lang="en-US" sz="1700"/>
              <a:t>SAT</a:t>
            </a:r>
            <a:endParaRPr sz="1700"/>
          </a:p>
          <a:p>
            <a:pPr indent="0" lvl="0" marL="0" rtl="0" algn="l">
              <a:lnSpc>
                <a:spcPct val="90000"/>
              </a:lnSpc>
              <a:spcBef>
                <a:spcPts val="1000"/>
              </a:spcBef>
              <a:spcAft>
                <a:spcPts val="0"/>
              </a:spcAft>
              <a:buNone/>
            </a:pPr>
            <a:r>
              <a:rPr lang="en-US" sz="1600"/>
              <a:t>Esta norma no incluye  las evaluaciones ACCESS, TS Gold,                                      WAPT y de la ley READ.   </a:t>
            </a:r>
            <a:endParaRPr sz="1600"/>
          </a:p>
          <a:p>
            <a:pPr indent="0" lvl="0" marL="0" rtl="0" algn="l">
              <a:lnSpc>
                <a:spcPct val="90000"/>
              </a:lnSpc>
              <a:spcBef>
                <a:spcPts val="1000"/>
              </a:spcBef>
              <a:spcAft>
                <a:spcPts val="0"/>
              </a:spcAft>
              <a:buNone/>
            </a:pPr>
            <a:r>
              <a:t/>
            </a:r>
            <a:endParaRPr sz="1600"/>
          </a:p>
          <a:p>
            <a:pPr indent="0" lvl="0" marL="0" rtl="0" algn="l">
              <a:lnSpc>
                <a:spcPct val="90000"/>
              </a:lnSpc>
              <a:spcBef>
                <a:spcPts val="1000"/>
              </a:spcBef>
              <a:spcAft>
                <a:spcPts val="0"/>
              </a:spcAft>
              <a:buNone/>
            </a:pPr>
            <a:r>
              <a:rPr lang="en-US" sz="1600"/>
              <a:t>Si desea solicitar una exención para su estudiante, debe llenar el formulario en línea que está en el Portal para Padres, dos semanas antes del periodo de evaluaciones CMAS. Si no tiene acceso a internet o no tiene una cuenta del Portal para Padres, comuníquese con el personal de la oficina para llenar un formulario en papel.</a:t>
            </a:r>
            <a:endParaRPr/>
          </a:p>
          <a:p>
            <a:pPr indent="0" lvl="0" marL="0" rtl="0" algn="l">
              <a:spcBef>
                <a:spcPts val="0"/>
              </a:spcBef>
              <a:spcAft>
                <a:spcPts val="0"/>
              </a:spcAft>
              <a:buNone/>
            </a:pPr>
            <a:r>
              <a:t/>
            </a:r>
            <a:endParaRPr/>
          </a:p>
        </p:txBody>
      </p:sp>
      <p:pic>
        <p:nvPicPr>
          <p:cNvPr id="432" name="Google Shape;432;p54"/>
          <p:cNvPicPr preferRelativeResize="0"/>
          <p:nvPr/>
        </p:nvPicPr>
        <p:blipFill>
          <a:blip r:embed="rId3">
            <a:alphaModFix/>
          </a:blip>
          <a:stretch>
            <a:fillRect/>
          </a:stretch>
        </p:blipFill>
        <p:spPr>
          <a:xfrm>
            <a:off x="6010550" y="2934375"/>
            <a:ext cx="2102125" cy="1401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5"/>
          <p:cNvSpPr txBox="1"/>
          <p:nvPr>
            <p:ph idx="2" type="body"/>
          </p:nvPr>
        </p:nvSpPr>
        <p:spPr>
          <a:xfrm>
            <a:off x="314600" y="2036800"/>
            <a:ext cx="5762400" cy="38304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1700"/>
              <a:t>Los datos de las evaluaciones nos permiten:</a:t>
            </a:r>
            <a:endParaRPr sz="1700"/>
          </a:p>
          <a:p>
            <a:pPr indent="-336550" lvl="0" marL="457200" rtl="0" algn="l">
              <a:lnSpc>
                <a:spcPct val="90000"/>
              </a:lnSpc>
              <a:spcBef>
                <a:spcPts val="1000"/>
              </a:spcBef>
              <a:spcAft>
                <a:spcPts val="0"/>
              </a:spcAft>
              <a:buSzPts val="1700"/>
              <a:buChar char="❏"/>
            </a:pPr>
            <a:r>
              <a:rPr lang="en-US" sz="1700"/>
              <a:t>Brindar una instrucción especialmente adaptada para mejorar el rendimiento académico de los estudiantes</a:t>
            </a:r>
            <a:endParaRPr sz="1700"/>
          </a:p>
          <a:p>
            <a:pPr indent="-336550" lvl="0" marL="457200" rtl="0" algn="l">
              <a:lnSpc>
                <a:spcPct val="90000"/>
              </a:lnSpc>
              <a:spcBef>
                <a:spcPts val="0"/>
              </a:spcBef>
              <a:spcAft>
                <a:spcPts val="0"/>
              </a:spcAft>
              <a:buSzPts val="1700"/>
              <a:buChar char="❏"/>
            </a:pPr>
            <a:r>
              <a:rPr lang="en-US" sz="1700"/>
              <a:t>Apoyar a los maestros para mejorar su estrategia docente.</a:t>
            </a:r>
            <a:endParaRPr sz="1700"/>
          </a:p>
          <a:p>
            <a:pPr indent="-336550" lvl="0" marL="457200" rtl="0" algn="l">
              <a:lnSpc>
                <a:spcPct val="90000"/>
              </a:lnSpc>
              <a:spcBef>
                <a:spcPts val="0"/>
              </a:spcBef>
              <a:spcAft>
                <a:spcPts val="0"/>
              </a:spcAft>
              <a:buSzPts val="1700"/>
              <a:buChar char="❏"/>
            </a:pPr>
            <a:r>
              <a:rPr lang="en-US" sz="1700"/>
              <a:t>Orientar a los líderes escolares en la toma de decisiones sobre el plan de estudios e instrucción.</a:t>
            </a:r>
            <a:endParaRPr sz="1700"/>
          </a:p>
          <a:p>
            <a:pPr indent="-336550" lvl="0" marL="457200" rtl="0" algn="l">
              <a:lnSpc>
                <a:spcPct val="90000"/>
              </a:lnSpc>
              <a:spcBef>
                <a:spcPts val="0"/>
              </a:spcBef>
              <a:spcAft>
                <a:spcPts val="0"/>
              </a:spcAft>
              <a:buSzPts val="1700"/>
              <a:buChar char="❏"/>
            </a:pPr>
            <a:r>
              <a:rPr lang="en-US" sz="1700"/>
              <a:t>Entender cómo una escuela sirve a los estudiantes de color, estudiantes FRL, estudiantes que aprenden inglés y a los estudiantes con discapacidades, en comparación con otras poblaciones estudiantiles.</a:t>
            </a:r>
            <a:endParaRPr sz="1700"/>
          </a:p>
          <a:p>
            <a:pPr indent="-336550" lvl="0" marL="457200" rtl="0" algn="l">
              <a:lnSpc>
                <a:spcPct val="90000"/>
              </a:lnSpc>
              <a:spcBef>
                <a:spcPts val="0"/>
              </a:spcBef>
              <a:spcAft>
                <a:spcPts val="0"/>
              </a:spcAft>
              <a:buSzPts val="1700"/>
              <a:buChar char="❏"/>
            </a:pPr>
            <a:r>
              <a:rPr lang="en-US" sz="1700"/>
              <a:t>Garantizar que nuestro estatus de acreditación no sea afectado negativamente.</a:t>
            </a:r>
            <a:endParaRPr sz="1700"/>
          </a:p>
          <a:p>
            <a:pPr indent="0" lvl="0" marL="457200" rtl="0" algn="l">
              <a:lnSpc>
                <a:spcPct val="115000"/>
              </a:lnSpc>
              <a:spcBef>
                <a:spcPts val="0"/>
              </a:spcBef>
              <a:spcAft>
                <a:spcPts val="0"/>
              </a:spcAft>
              <a:buNone/>
            </a:pPr>
            <a:r>
              <a:t/>
            </a:r>
            <a:endParaRPr sz="1700"/>
          </a:p>
          <a:p>
            <a:pPr indent="0" lvl="0" marL="914400" rtl="0" algn="l">
              <a:lnSpc>
                <a:spcPct val="90000"/>
              </a:lnSpc>
              <a:spcBef>
                <a:spcPts val="0"/>
              </a:spcBef>
              <a:spcAft>
                <a:spcPts val="0"/>
              </a:spcAft>
              <a:buNone/>
            </a:pPr>
            <a:r>
              <a:t/>
            </a:r>
            <a:endParaRPr b="1" sz="1700"/>
          </a:p>
          <a:p>
            <a:pPr indent="0" lvl="0" marL="457200" rtl="0" algn="l">
              <a:lnSpc>
                <a:spcPct val="115000"/>
              </a:lnSpc>
              <a:spcBef>
                <a:spcPts val="0"/>
              </a:spcBef>
              <a:spcAft>
                <a:spcPts val="0"/>
              </a:spcAft>
              <a:buNone/>
            </a:pPr>
            <a:r>
              <a:t/>
            </a:r>
            <a:endParaRPr b="1" i="1" sz="1500"/>
          </a:p>
          <a:p>
            <a:pPr indent="0" lvl="0" marL="1371600" rtl="0" algn="l">
              <a:lnSpc>
                <a:spcPct val="115000"/>
              </a:lnSpc>
              <a:spcBef>
                <a:spcPts val="1000"/>
              </a:spcBef>
              <a:spcAft>
                <a:spcPts val="0"/>
              </a:spcAft>
              <a:buNone/>
            </a:pPr>
            <a:r>
              <a:t/>
            </a:r>
            <a:endParaRPr sz="1800"/>
          </a:p>
          <a:p>
            <a:pPr indent="0" lvl="0" marL="0" rtl="0" algn="l">
              <a:spcBef>
                <a:spcPts val="0"/>
              </a:spcBef>
              <a:spcAft>
                <a:spcPts val="0"/>
              </a:spcAft>
              <a:buNone/>
            </a:pPr>
            <a:r>
              <a:t/>
            </a:r>
            <a:endParaRPr sz="1000"/>
          </a:p>
        </p:txBody>
      </p:sp>
      <p:sp>
        <p:nvSpPr>
          <p:cNvPr id="439" name="Google Shape;439;p55"/>
          <p:cNvSpPr txBox="1"/>
          <p:nvPr>
            <p:ph idx="1" type="subTitle"/>
          </p:nvPr>
        </p:nvSpPr>
        <p:spPr>
          <a:xfrm>
            <a:off x="538275" y="1468150"/>
            <a:ext cx="5249100" cy="6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800"/>
              <a:t>Alentamos a los padres a considerar el efecto de no participar en las evaluaciones. </a:t>
            </a:r>
            <a:endParaRPr sz="1800"/>
          </a:p>
        </p:txBody>
      </p:sp>
      <p:sp>
        <p:nvSpPr>
          <p:cNvPr id="440" name="Google Shape;440;p55"/>
          <p:cNvSpPr txBox="1"/>
          <p:nvPr>
            <p:ph type="title"/>
          </p:nvPr>
        </p:nvSpPr>
        <p:spPr>
          <a:xfrm>
            <a:off x="538275" y="555625"/>
            <a:ext cx="5249100" cy="5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EFECTO DE NO PARTICIPAR EN LAS EVALUACIONES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6"/>
          <p:cNvSpPr txBox="1"/>
          <p:nvPr>
            <p:ph type="title"/>
          </p:nvPr>
        </p:nvSpPr>
        <p:spPr>
          <a:xfrm>
            <a:off x="538275" y="460375"/>
            <a:ext cx="5913600" cy="5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INSTRUCCIÓN DE IDIOMAS</a:t>
            </a:r>
            <a:endParaRPr/>
          </a:p>
        </p:txBody>
      </p:sp>
      <p:sp>
        <p:nvSpPr>
          <p:cNvPr id="446" name="Google Shape;446;p56"/>
          <p:cNvSpPr txBox="1"/>
          <p:nvPr>
            <p:ph idx="1" type="body"/>
          </p:nvPr>
        </p:nvSpPr>
        <p:spPr>
          <a:xfrm>
            <a:off x="430425" y="1743900"/>
            <a:ext cx="6518700" cy="4181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1000"/>
              </a:spcBef>
              <a:spcAft>
                <a:spcPts val="0"/>
              </a:spcAft>
              <a:buNone/>
            </a:pPr>
            <a:r>
              <a:rPr lang="en-US" sz="1700">
                <a:solidFill>
                  <a:schemeClr val="dk1"/>
                </a:solidFill>
                <a:latin typeface="Roboto"/>
                <a:ea typeface="Roboto"/>
                <a:cs typeface="Roboto"/>
                <a:sym typeface="Roboto"/>
              </a:rPr>
              <a:t>DPS cupmple con este requisito de la siguiente forma:</a:t>
            </a:r>
            <a:endParaRPr sz="1700">
              <a:solidFill>
                <a:schemeClr val="dk1"/>
              </a:solidFill>
              <a:latin typeface="Roboto"/>
              <a:ea typeface="Roboto"/>
              <a:cs typeface="Roboto"/>
              <a:sym typeface="Roboto"/>
            </a:endParaRPr>
          </a:p>
          <a:p>
            <a:pPr indent="-336550" lvl="0" marL="457200" rtl="0" algn="l">
              <a:lnSpc>
                <a:spcPct val="90000"/>
              </a:lnSpc>
              <a:spcBef>
                <a:spcPts val="1000"/>
              </a:spcBef>
              <a:spcAft>
                <a:spcPts val="0"/>
              </a:spcAft>
              <a:buSzPts val="1700"/>
              <a:buFont typeface="Roboto"/>
              <a:buChar char="❏"/>
            </a:pPr>
            <a:r>
              <a:rPr lang="en-US" sz="1700">
                <a:solidFill>
                  <a:schemeClr val="dk1"/>
                </a:solidFill>
                <a:latin typeface="Roboto"/>
                <a:ea typeface="Roboto"/>
                <a:cs typeface="Roboto"/>
                <a:sym typeface="Roboto"/>
              </a:rPr>
              <a:t>Durante la inscripción, los padres reciben un Cuestionario del Idioma Materno. </a:t>
            </a:r>
            <a:endParaRPr sz="1700">
              <a:solidFill>
                <a:schemeClr val="dk1"/>
              </a:solidFill>
              <a:latin typeface="Roboto"/>
              <a:ea typeface="Roboto"/>
              <a:cs typeface="Roboto"/>
              <a:sym typeface="Roboto"/>
            </a:endParaRPr>
          </a:p>
          <a:p>
            <a:pPr indent="-317500" lvl="1" marL="914400" rtl="0" algn="l">
              <a:lnSpc>
                <a:spcPct val="90000"/>
              </a:lnSpc>
              <a:spcBef>
                <a:spcPts val="0"/>
              </a:spcBef>
              <a:spcAft>
                <a:spcPts val="0"/>
              </a:spcAft>
              <a:buSzPts val="1400"/>
              <a:buFont typeface="Roboto"/>
              <a:buChar char="❏"/>
            </a:pPr>
            <a:r>
              <a:rPr lang="en-US">
                <a:solidFill>
                  <a:schemeClr val="dk1"/>
                </a:solidFill>
                <a:latin typeface="Roboto"/>
                <a:ea typeface="Roboto"/>
                <a:cs typeface="Roboto"/>
                <a:sym typeface="Roboto"/>
              </a:rPr>
              <a:t>Si indican un idioma distinto al inglés en el cuestionario, los padres reciben </a:t>
            </a:r>
            <a:r>
              <a:rPr lang="en-US">
                <a:solidFill>
                  <a:schemeClr val="dk1"/>
                </a:solidFill>
                <a:latin typeface="Roboto"/>
                <a:ea typeface="Roboto"/>
                <a:cs typeface="Roboto"/>
                <a:sym typeface="Roboto"/>
              </a:rPr>
              <a:t>información</a:t>
            </a:r>
            <a:r>
              <a:rPr lang="en-US">
                <a:solidFill>
                  <a:schemeClr val="dk1"/>
                </a:solidFill>
                <a:latin typeface="Roboto"/>
                <a:ea typeface="Roboto"/>
                <a:cs typeface="Roboto"/>
                <a:sym typeface="Roboto"/>
              </a:rPr>
              <a:t> acerca del Programa ELA.</a:t>
            </a:r>
            <a:endParaRPr>
              <a:solidFill>
                <a:schemeClr val="dk1"/>
              </a:solidFill>
              <a:latin typeface="Roboto"/>
              <a:ea typeface="Roboto"/>
              <a:cs typeface="Roboto"/>
              <a:sym typeface="Roboto"/>
            </a:endParaRPr>
          </a:p>
          <a:p>
            <a:pPr indent="-336550" lvl="0" marL="457200" rtl="0" algn="l">
              <a:lnSpc>
                <a:spcPct val="90000"/>
              </a:lnSpc>
              <a:spcBef>
                <a:spcPts val="1000"/>
              </a:spcBef>
              <a:spcAft>
                <a:spcPts val="0"/>
              </a:spcAft>
              <a:buSzPts val="1700"/>
              <a:buFont typeface="Roboto"/>
              <a:buChar char="❏"/>
            </a:pPr>
            <a:r>
              <a:rPr lang="en-US" sz="1700">
                <a:solidFill>
                  <a:schemeClr val="dk1"/>
                </a:solidFill>
                <a:latin typeface="Roboto"/>
                <a:ea typeface="Roboto"/>
                <a:cs typeface="Roboto"/>
                <a:sym typeface="Roboto"/>
              </a:rPr>
              <a:t>Una vez que se haya evaluado a los posibles estudiantes que están aprendiendo inglés, los padres reciben una carta explicando:</a:t>
            </a:r>
            <a:endParaRPr sz="1700">
              <a:solidFill>
                <a:schemeClr val="dk1"/>
              </a:solidFill>
              <a:latin typeface="Roboto"/>
              <a:ea typeface="Roboto"/>
              <a:cs typeface="Roboto"/>
              <a:sym typeface="Roboto"/>
            </a:endParaRPr>
          </a:p>
          <a:p>
            <a:pPr indent="-323850" lvl="1" marL="914400" rtl="0" algn="l">
              <a:lnSpc>
                <a:spcPct val="90000"/>
              </a:lnSpc>
              <a:spcBef>
                <a:spcPts val="0"/>
              </a:spcBef>
              <a:spcAft>
                <a:spcPts val="0"/>
              </a:spcAft>
              <a:buSzPts val="1500"/>
              <a:buFont typeface="Roboto"/>
              <a:buChar char="❏"/>
            </a:pPr>
            <a:r>
              <a:rPr lang="en-US" sz="1500">
                <a:solidFill>
                  <a:schemeClr val="dk1"/>
                </a:solidFill>
                <a:latin typeface="Roboto"/>
                <a:ea typeface="Roboto"/>
                <a:cs typeface="Roboto"/>
                <a:sym typeface="Roboto"/>
              </a:rPr>
              <a:t>cómo se identificó a su estudiante, </a:t>
            </a:r>
            <a:endParaRPr sz="1500">
              <a:solidFill>
                <a:schemeClr val="dk1"/>
              </a:solidFill>
              <a:latin typeface="Roboto"/>
              <a:ea typeface="Roboto"/>
              <a:cs typeface="Roboto"/>
              <a:sym typeface="Roboto"/>
            </a:endParaRPr>
          </a:p>
          <a:p>
            <a:pPr indent="-323850" lvl="1" marL="914400" rtl="0" algn="l">
              <a:lnSpc>
                <a:spcPct val="90000"/>
              </a:lnSpc>
              <a:spcBef>
                <a:spcPts val="0"/>
              </a:spcBef>
              <a:spcAft>
                <a:spcPts val="0"/>
              </a:spcAft>
              <a:buSzPts val="1500"/>
              <a:buFont typeface="Roboto"/>
              <a:buChar char="❏"/>
            </a:pPr>
            <a:r>
              <a:rPr lang="en-US" sz="1500">
                <a:solidFill>
                  <a:schemeClr val="dk1"/>
                </a:solidFill>
                <a:latin typeface="Roboto"/>
                <a:ea typeface="Roboto"/>
                <a:cs typeface="Roboto"/>
                <a:sym typeface="Roboto"/>
              </a:rPr>
              <a:t>programas de ELA que se ofrecen en la escuela</a:t>
            </a:r>
            <a:endParaRPr sz="1500">
              <a:solidFill>
                <a:schemeClr val="dk1"/>
              </a:solidFill>
              <a:latin typeface="Roboto"/>
              <a:ea typeface="Roboto"/>
              <a:cs typeface="Roboto"/>
              <a:sym typeface="Roboto"/>
            </a:endParaRPr>
          </a:p>
          <a:p>
            <a:pPr indent="-323850" lvl="1" marL="914400" rtl="0" algn="l">
              <a:lnSpc>
                <a:spcPct val="90000"/>
              </a:lnSpc>
              <a:spcBef>
                <a:spcPts val="0"/>
              </a:spcBef>
              <a:spcAft>
                <a:spcPts val="0"/>
              </a:spcAft>
              <a:buSzPts val="1500"/>
              <a:buFont typeface="Roboto"/>
              <a:buChar char="❏"/>
            </a:pPr>
            <a:r>
              <a:rPr lang="en-US" sz="1500">
                <a:solidFill>
                  <a:schemeClr val="dk1"/>
                </a:solidFill>
                <a:latin typeface="Roboto"/>
                <a:ea typeface="Roboto"/>
                <a:cs typeface="Roboto"/>
                <a:sym typeface="Roboto"/>
              </a:rPr>
              <a:t>información sobre la evaluación, indicando el dominio del inglés y su rendimiento académico general.</a:t>
            </a:r>
            <a:endParaRPr sz="1500">
              <a:solidFill>
                <a:schemeClr val="dk1"/>
              </a:solidFill>
              <a:latin typeface="Roboto"/>
              <a:ea typeface="Roboto"/>
              <a:cs typeface="Roboto"/>
              <a:sym typeface="Roboto"/>
            </a:endParaRPr>
          </a:p>
          <a:p>
            <a:pPr indent="-330200" lvl="0" marL="457200" rtl="0" algn="l">
              <a:lnSpc>
                <a:spcPct val="90000"/>
              </a:lnSpc>
              <a:spcBef>
                <a:spcPts val="1000"/>
              </a:spcBef>
              <a:spcAft>
                <a:spcPts val="0"/>
              </a:spcAft>
              <a:buClr>
                <a:schemeClr val="dk1"/>
              </a:buClr>
              <a:buSzPts val="1600"/>
              <a:buFont typeface="Roboto"/>
              <a:buChar char="❏"/>
            </a:pPr>
            <a:r>
              <a:rPr lang="en-US" sz="1700">
                <a:solidFill>
                  <a:schemeClr val="dk1"/>
                </a:solidFill>
                <a:latin typeface="Roboto"/>
                <a:ea typeface="Roboto"/>
                <a:cs typeface="Roboto"/>
                <a:sym typeface="Roboto"/>
              </a:rPr>
              <a:t>Si tiene preguntas acerca del programa de ELA en su escuela o sobre el nivel de dominio del idioma inglés de su hijo, comuníquese con la escuela.</a:t>
            </a:r>
            <a:r>
              <a:rPr lang="en-US" sz="1600">
                <a:solidFill>
                  <a:schemeClr val="dk1"/>
                </a:solidFill>
                <a:latin typeface="Roboto"/>
                <a:ea typeface="Roboto"/>
                <a:cs typeface="Roboto"/>
                <a:sym typeface="Roboto"/>
              </a:rPr>
              <a:t> </a:t>
            </a:r>
            <a:endParaRPr b="1" sz="1600">
              <a:solidFill>
                <a:schemeClr val="dk1"/>
              </a:solidFill>
              <a:latin typeface="Roboto"/>
              <a:ea typeface="Roboto"/>
              <a:cs typeface="Roboto"/>
              <a:sym typeface="Roboto"/>
            </a:endParaRPr>
          </a:p>
          <a:p>
            <a:pPr indent="0" lvl="0" marL="0" rtl="0" algn="l">
              <a:lnSpc>
                <a:spcPct val="115000"/>
              </a:lnSpc>
              <a:spcBef>
                <a:spcPts val="1000"/>
              </a:spcBef>
              <a:spcAft>
                <a:spcPts val="0"/>
              </a:spcAft>
              <a:buNone/>
            </a:pPr>
            <a:r>
              <a:t/>
            </a:r>
            <a:endParaRPr sz="1700">
              <a:solidFill>
                <a:schemeClr val="dk1"/>
              </a:solidFill>
              <a:latin typeface="Roboto"/>
              <a:ea typeface="Roboto"/>
              <a:cs typeface="Roboto"/>
              <a:sym typeface="Roboto"/>
            </a:endParaRPr>
          </a:p>
        </p:txBody>
      </p:sp>
      <p:sp>
        <p:nvSpPr>
          <p:cNvPr id="447" name="Google Shape;447;p56"/>
          <p:cNvSpPr txBox="1"/>
          <p:nvPr>
            <p:ph idx="1" type="subTitle"/>
          </p:nvPr>
        </p:nvSpPr>
        <p:spPr>
          <a:xfrm>
            <a:off x="538275" y="958600"/>
            <a:ext cx="6303000" cy="6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Tenemos la obligación de proporcionar instrucción de idiomas a los estudiantes que están aprendiendo inglés (EL por siglas en inglés)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7"/>
          <p:cNvSpPr txBox="1"/>
          <p:nvPr>
            <p:ph idx="2" type="body"/>
          </p:nvPr>
        </p:nvSpPr>
        <p:spPr>
          <a:xfrm>
            <a:off x="343175" y="1597475"/>
            <a:ext cx="8326200" cy="42579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US" sz="1600"/>
              <a:t>El Plan Unificado de Mejora (UIP) es el mapa que sigue la escuela para incrementar el rendimiento estudiantil.</a:t>
            </a:r>
            <a:r>
              <a:rPr lang="en-US" sz="1700"/>
              <a:t>  </a:t>
            </a:r>
            <a:r>
              <a:rPr lang="en-US" sz="1500"/>
              <a:t> </a:t>
            </a:r>
            <a:r>
              <a:rPr b="1" i="1" lang="en-US" sz="1500"/>
              <a:t>¿Cual es la </a:t>
            </a:r>
            <a:r>
              <a:rPr b="1" i="1" lang="en-US" sz="1500"/>
              <a:t>calificación</a:t>
            </a:r>
            <a:r>
              <a:rPr b="1" i="1" lang="en-US" sz="1500"/>
              <a:t> de desempeño escolar de su escuela</a:t>
            </a:r>
            <a:r>
              <a:rPr b="1" lang="en-US" sz="1500"/>
              <a:t>? </a:t>
            </a:r>
            <a:endParaRPr b="1" sz="1500"/>
          </a:p>
          <a:p>
            <a:pPr indent="-336550" lvl="0" marL="457200" rtl="0" algn="l">
              <a:lnSpc>
                <a:spcPct val="115000"/>
              </a:lnSpc>
              <a:spcBef>
                <a:spcPts val="1000"/>
              </a:spcBef>
              <a:spcAft>
                <a:spcPts val="0"/>
              </a:spcAft>
              <a:buSzPts val="1700"/>
              <a:buChar char="❏"/>
            </a:pPr>
            <a:r>
              <a:rPr lang="en-US" sz="1600"/>
              <a:t>La política de Participación de Padres de la escuela señala las oportunidades de participación para los padres. </a:t>
            </a:r>
            <a:r>
              <a:rPr lang="en-US" sz="1700"/>
              <a:t> </a:t>
            </a:r>
            <a:r>
              <a:rPr i="1" lang="en-US" sz="1500"/>
              <a:t>¿Conoce usted las estrategias para </a:t>
            </a:r>
            <a:r>
              <a:rPr i="1" lang="en-US" sz="1500"/>
              <a:t>participación</a:t>
            </a:r>
            <a:r>
              <a:rPr i="1" lang="en-US" sz="1500"/>
              <a:t> de padres en su escuela?</a:t>
            </a:r>
            <a:endParaRPr i="1" sz="1500"/>
          </a:p>
          <a:p>
            <a:pPr indent="-336550" lvl="0" marL="457200" rtl="0" algn="l">
              <a:lnSpc>
                <a:spcPct val="115000"/>
              </a:lnSpc>
              <a:spcBef>
                <a:spcPts val="1000"/>
              </a:spcBef>
              <a:spcAft>
                <a:spcPts val="0"/>
              </a:spcAft>
              <a:buSzPts val="1700"/>
              <a:buChar char="❏"/>
            </a:pPr>
            <a:r>
              <a:rPr lang="en-US" sz="1600"/>
              <a:t>El Acuerdo de la Escuela y los Padres de familia señala las responsabilidades como escuela y las responsabilidades como padres que nos ayudan a incrementar el rendimiento estudiantil</a:t>
            </a:r>
            <a:r>
              <a:rPr lang="en-US" sz="1700"/>
              <a:t>. </a:t>
            </a:r>
            <a:r>
              <a:rPr lang="en-US" sz="1500"/>
              <a:t> </a:t>
            </a:r>
            <a:r>
              <a:rPr i="1" lang="en-US" sz="1500"/>
              <a:t>¿Ha revisado el Acuerdo de la Escuela y los Padres de su escuela</a:t>
            </a:r>
            <a:r>
              <a:rPr lang="en-US" sz="1500"/>
              <a:t>?</a:t>
            </a:r>
            <a:endParaRPr sz="1500"/>
          </a:p>
          <a:p>
            <a:pPr indent="-336550" lvl="0" marL="457200" rtl="0" algn="l">
              <a:lnSpc>
                <a:spcPct val="115000"/>
              </a:lnSpc>
              <a:spcBef>
                <a:spcPts val="1000"/>
              </a:spcBef>
              <a:spcAft>
                <a:spcPts val="0"/>
              </a:spcAft>
              <a:buSzPts val="1700"/>
              <a:buChar char="❏"/>
            </a:pPr>
            <a:r>
              <a:rPr lang="en-US" sz="1600"/>
              <a:t>Si le interesa participar en el desarrollo del Plan Unificado                                            </a:t>
            </a:r>
            <a:r>
              <a:rPr lang="en-US" sz="1600"/>
              <a:t>                                               de Mejora (UIIP), la Política de </a:t>
            </a:r>
            <a:r>
              <a:rPr lang="en-US" sz="1600"/>
              <a:t>Participación</a:t>
            </a:r>
            <a:r>
              <a:rPr lang="en-US" sz="1600"/>
              <a:t> de Padres o el                                  Acuerdo entre la Escuela y los Padres, comuníquese con                                       la escuela.                         </a:t>
            </a:r>
            <a:endParaRPr b="1" sz="1700"/>
          </a:p>
          <a:p>
            <a:pPr indent="0" lvl="0" marL="914400" rtl="0" algn="l">
              <a:lnSpc>
                <a:spcPct val="115000"/>
              </a:lnSpc>
              <a:spcBef>
                <a:spcPts val="0"/>
              </a:spcBef>
              <a:spcAft>
                <a:spcPts val="0"/>
              </a:spcAft>
              <a:buNone/>
            </a:pPr>
            <a:r>
              <a:t/>
            </a:r>
            <a:endParaRPr b="1" i="1" sz="1500"/>
          </a:p>
          <a:p>
            <a:pPr indent="0" lvl="0" marL="1371600" rtl="0" algn="l">
              <a:lnSpc>
                <a:spcPct val="115000"/>
              </a:lnSpc>
              <a:spcBef>
                <a:spcPts val="1000"/>
              </a:spcBef>
              <a:spcAft>
                <a:spcPts val="0"/>
              </a:spcAft>
              <a:buNone/>
            </a:pPr>
            <a:r>
              <a:t/>
            </a:r>
            <a:endParaRPr sz="1800"/>
          </a:p>
          <a:p>
            <a:pPr indent="0" lvl="0" marL="0" rtl="0" algn="l">
              <a:spcBef>
                <a:spcPts val="0"/>
              </a:spcBef>
              <a:spcAft>
                <a:spcPts val="0"/>
              </a:spcAft>
              <a:buNone/>
            </a:pPr>
            <a:r>
              <a:t/>
            </a:r>
            <a:endParaRPr sz="1000"/>
          </a:p>
        </p:txBody>
      </p:sp>
      <p:sp>
        <p:nvSpPr>
          <p:cNvPr id="454" name="Google Shape;454;p57"/>
          <p:cNvSpPr txBox="1"/>
          <p:nvPr>
            <p:ph idx="1" type="subTitle"/>
          </p:nvPr>
        </p:nvSpPr>
        <p:spPr>
          <a:xfrm>
            <a:off x="438425" y="857600"/>
            <a:ext cx="8135700" cy="6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700"/>
              <a:t>La participación de los padres es crucial para el éxito estudiantil.  Como escuela del Título I, debemos brindar oportunidades para la participación de las familias.</a:t>
            </a:r>
            <a:endParaRPr sz="1700"/>
          </a:p>
        </p:txBody>
      </p:sp>
      <p:sp>
        <p:nvSpPr>
          <p:cNvPr id="455" name="Google Shape;455;p57"/>
          <p:cNvSpPr txBox="1"/>
          <p:nvPr>
            <p:ph type="title"/>
          </p:nvPr>
        </p:nvSpPr>
        <p:spPr>
          <a:xfrm>
            <a:off x="538275" y="349775"/>
            <a:ext cx="8135700" cy="57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PARTICIPACIÓN DE LOS PADRES</a:t>
            </a:r>
            <a:endParaRPr/>
          </a:p>
        </p:txBody>
      </p:sp>
      <p:pic>
        <p:nvPicPr>
          <p:cNvPr id="456" name="Google Shape;456;p57"/>
          <p:cNvPicPr preferRelativeResize="0"/>
          <p:nvPr/>
        </p:nvPicPr>
        <p:blipFill rotWithShape="1">
          <a:blip r:embed="rId3">
            <a:alphaModFix/>
          </a:blip>
          <a:srcRect b="16619" l="10260" r="10450" t="10774"/>
          <a:stretch/>
        </p:blipFill>
        <p:spPr>
          <a:xfrm>
            <a:off x="6277200" y="4367500"/>
            <a:ext cx="2457225" cy="1679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PS Dept Template - DARK PURPLE">
  <a:themeElements>
    <a:clrScheme name="Custom 1">
      <a:dk1>
        <a:srgbClr val="404040"/>
      </a:dk1>
      <a:lt1>
        <a:srgbClr val="FFFFFF"/>
      </a:lt1>
      <a:dk2>
        <a:srgbClr val="0076BD"/>
      </a:dk2>
      <a:lt2>
        <a:srgbClr val="F5F5F5"/>
      </a:lt2>
      <a:accent1>
        <a:srgbClr val="5F2467"/>
      </a:accent1>
      <a:accent2>
        <a:srgbClr val="782F91"/>
      </a:accent2>
      <a:accent3>
        <a:srgbClr val="0EA2DC"/>
      </a:accent3>
      <a:accent4>
        <a:srgbClr val="005073"/>
      </a:accent4>
      <a:accent5>
        <a:srgbClr val="0076BD"/>
      </a:accent5>
      <a:accent6>
        <a:srgbClr val="DBDCDE"/>
      </a:accent6>
      <a:hlink>
        <a:srgbClr val="0EA2DC"/>
      </a:hlink>
      <a:folHlink>
        <a:srgbClr val="8786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